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2" r:id="rId3"/>
    <p:sldId id="260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3"/>
    <p:restoredTop sz="94744"/>
  </p:normalViewPr>
  <p:slideViewPr>
    <p:cSldViewPr snapToGrid="0">
      <p:cViewPr varScale="1">
        <p:scale>
          <a:sx n="58" d="100"/>
          <a:sy n="58" d="100"/>
        </p:scale>
        <p:origin x="10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AA48-652E-D140-8C0D-14EBC2E3D6C8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AF007-5803-A54C-A632-B66C16384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17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F9DD-4A42-7DA2-F79D-55A5B951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0BDB-8DF0-080E-F5DF-FAC0C869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F41B-14BF-C715-7A8A-D70F66F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4199-6D22-DBF7-5531-A5BA1B32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AF18E-091A-ABBA-17A9-FF4440A3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7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ABD9-E4A4-A6BF-FCE0-2B7A928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9489-9010-5B85-1D7F-B6C82EA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1B3-450A-6483-CE58-AD21F3E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46D3-FB40-B297-D831-DD9C36E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BAAF-8153-1691-A3D5-1883784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8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AAD-52ED-F83A-6962-316DA99C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27F76-F891-8F99-B9A8-78E4CC4E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903A-E20D-9EFE-968D-AE3C91A4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3D59-889F-1A10-D59B-68B8040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002A-D1B4-6656-4F8E-CC7CD55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5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BE2-9B31-4ED0-C6FE-27896F6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0BB8-95B2-3F66-EDD6-A47B704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1100-4134-CED9-091A-B83372E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0117-7129-D53D-0CAC-86CE2A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2B0D-0345-79FB-A8E3-4A95E2EB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53D-EA3C-9D75-970A-1F81881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E361-0757-C584-1603-439AC0F8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2EB-DC4E-949E-09ED-8A1B0B9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1FFF-0940-7CF1-BA84-66A1FFD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621-E684-2611-996D-2FE4CDB3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00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F96D-319C-10C8-A7D4-2F66B90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8717-29F9-1FB8-231B-58F1634EC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85E-5BF2-9F01-1779-55866D48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081B-9287-FD50-9B58-10E865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CBEE-94BB-C102-A686-FB917696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972F0-FE4C-6393-BD25-F23F360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5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DFB-9B91-6970-ABBF-11F79615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8CD-323A-D940-5051-462F7301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313A-9D83-EAF2-8411-3E42F430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07AB-B102-8598-87DE-D99146E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0EA8-2339-E314-3823-E6956609C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72E7-3B55-11DA-8F76-299AC8B8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69A2-BE1B-C73D-23F2-600DF5EA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7D645-915F-44EE-73F5-348CAA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5D-F878-AA36-4F1E-41678466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C9E6-8708-0745-6BFA-6CF8609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D18A-2B25-F4D3-5400-C87EA28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1CAA-3447-3CDC-2D6E-CFC4E26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1CF0B-0C71-A2D0-0E11-B7DAD64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4CA54-DFBA-8C60-9814-F3914F15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EA09-7ECC-3559-4AF1-AE28BDA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01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5CD-75F0-4F16-835C-E250DC9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506-708D-366F-85DC-6193EC5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1482-495E-8810-6CEF-1C26F9B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170-5C63-BE96-938A-1ADB6A2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F78-4923-C8D8-71E1-06743B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351F-2DBE-DAE0-7433-AD4BC77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6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632-59CE-A941-9D68-FE7213C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01E4-C192-5868-11D1-C0BDF567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924F-CDFA-F417-B71D-22F5642E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B8A5-06B3-8EBA-8A39-B21BFB0D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E554-A063-DDAD-3D66-A0D173B4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DEE-D09B-EB29-AE80-112B8E1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630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24DF-0D6D-582C-68AA-C363731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DE73-1D9B-18F5-FD94-7E7E39C0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A46F-B5DC-E7D8-A0A1-C339D285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CABE-52E0-4F65-45B9-FF487F1C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5CEB-7105-C65F-3945-7D86243C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background with red lines&#10;&#10;Description automatically generated">
            <a:extLst>
              <a:ext uri="{FF2B5EF4-FFF2-40B4-BE49-F238E27FC236}">
                <a16:creationId xmlns:a16="http://schemas.microsoft.com/office/drawing/2014/main" id="{1D1CD17E-1082-B2A8-0CC7-0C7F699C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6536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0DA07-F6D9-2044-B618-8C45238A832B}"/>
              </a:ext>
            </a:extLst>
          </p:cNvPr>
          <p:cNvSpPr txBox="1"/>
          <p:nvPr/>
        </p:nvSpPr>
        <p:spPr>
          <a:xfrm>
            <a:off x="1544595" y="771479"/>
            <a:ext cx="10647405" cy="613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EAGE </a:t>
            </a:r>
            <a:r>
              <a:rPr lang="nl-NL" b="1" dirty="0" err="1"/>
              <a:t>Annual</a:t>
            </a:r>
            <a:r>
              <a:rPr lang="nl-NL" b="1" dirty="0"/>
              <a:t> 2024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  <a:endParaRPr lang="nl-NL" dirty="0"/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Technical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Annual</a:t>
            </a:r>
            <a:r>
              <a:rPr lang="nl-NL" dirty="0"/>
              <a:t> 2024 in Oslo (</a:t>
            </a:r>
            <a:r>
              <a:rPr lang="nl-NL" dirty="0" err="1"/>
              <a:t>June</a:t>
            </a:r>
            <a:r>
              <a:rPr lang="nl-NL" dirty="0"/>
              <a:t> 10-13).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logo. Presentation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first slide (page 2) or on </a:t>
            </a:r>
            <a:r>
              <a:rPr lang="nl-NL" dirty="0" err="1"/>
              <a:t>the</a:t>
            </a:r>
            <a:r>
              <a:rPr lang="nl-NL" dirty="0"/>
              <a:t> second slide (page 3).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second slide (page 3)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(co-)</a:t>
            </a:r>
            <a:r>
              <a:rPr lang="nl-NL" dirty="0" err="1"/>
              <a:t>author</a:t>
            </a:r>
            <a:r>
              <a:rPr lang="nl-NL" dirty="0"/>
              <a:t> information.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middle</a:t>
            </a:r>
            <a:r>
              <a:rPr lang="nl-NL" dirty="0"/>
              <a:t> slides (</a:t>
            </a:r>
            <a:r>
              <a:rPr lang="nl-NL" dirty="0" err="1"/>
              <a:t>see</a:t>
            </a:r>
            <a:r>
              <a:rPr lang="nl-NL" dirty="0"/>
              <a:t> page 4) must </a:t>
            </a:r>
            <a:r>
              <a:rPr lang="nl-NL" dirty="0" err="1"/>
              <a:t>inclue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 right corner.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1" dirty="0"/>
              <a:t>We </a:t>
            </a:r>
            <a:r>
              <a:rPr lang="nl-NL" sz="1800" b="1" dirty="0" err="1"/>
              <a:t>strongly</a:t>
            </a:r>
            <a:r>
              <a:rPr lang="nl-NL" sz="1800" b="1" dirty="0"/>
              <a:t> </a:t>
            </a:r>
            <a:r>
              <a:rPr lang="nl-NL" sz="1800" b="1" dirty="0" err="1"/>
              <a:t>prefer</a:t>
            </a:r>
            <a:r>
              <a:rPr lang="nl-NL" sz="1800" b="1" dirty="0"/>
              <a:t>, in order </a:t>
            </a:r>
            <a:r>
              <a:rPr lang="nl-NL" sz="1800" b="1" dirty="0" err="1"/>
              <a:t>to</a:t>
            </a:r>
            <a:r>
              <a:rPr lang="nl-NL" sz="1800" b="1" dirty="0"/>
              <a:t> preserve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academic</a:t>
            </a:r>
            <a:r>
              <a:rPr lang="nl-NL" sz="1800" b="1" dirty="0"/>
              <a:t> nature of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technical</a:t>
            </a:r>
            <a:r>
              <a:rPr lang="nl-NL" sz="1800" b="1" dirty="0"/>
              <a:t> </a:t>
            </a:r>
            <a:r>
              <a:rPr lang="nl-NL" sz="1800" b="1" dirty="0" err="1"/>
              <a:t>programme</a:t>
            </a:r>
            <a:r>
              <a:rPr lang="nl-NL" sz="1800" b="1" dirty="0"/>
              <a:t>, </a:t>
            </a:r>
            <a:r>
              <a:rPr lang="nl-NL" sz="1800" b="1" dirty="0" err="1"/>
              <a:t>that</a:t>
            </a:r>
            <a:r>
              <a:rPr lang="nl-NL" sz="1800" b="1" dirty="0"/>
              <a:t> </a:t>
            </a:r>
            <a:r>
              <a:rPr lang="nl-NL" sz="1800" b="1" dirty="0" err="1"/>
              <a:t>presenters</a:t>
            </a:r>
            <a:r>
              <a:rPr lang="nl-NL" sz="1800" b="1" dirty="0"/>
              <a:t> limit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use</a:t>
            </a:r>
            <a:r>
              <a:rPr lang="nl-NL" sz="1800" b="1" dirty="0"/>
              <a:t> of company or professional logos </a:t>
            </a:r>
            <a:r>
              <a:rPr lang="nl-NL" sz="1800" b="1" dirty="0" err="1"/>
              <a:t>to</a:t>
            </a:r>
            <a:r>
              <a:rPr lang="nl-NL" sz="1800" b="1" dirty="0"/>
              <a:t> </a:t>
            </a:r>
            <a:r>
              <a:rPr lang="nl-NL" sz="1800" b="1" dirty="0" err="1"/>
              <a:t>the</a:t>
            </a:r>
            <a:r>
              <a:rPr lang="nl-NL" sz="1800" b="1" dirty="0"/>
              <a:t> first </a:t>
            </a:r>
            <a:r>
              <a:rPr lang="nl-NL" sz="1800" b="1" dirty="0" err="1"/>
              <a:t>and</a:t>
            </a:r>
            <a:r>
              <a:rPr lang="nl-NL" sz="1800" b="1" dirty="0"/>
              <a:t> last slides of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presentation</a:t>
            </a:r>
            <a:r>
              <a:rPr lang="nl-NL" sz="1800" b="1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2024 in Oslo!  </a:t>
            </a:r>
          </a:p>
        </p:txBody>
      </p:sp>
    </p:spTree>
    <p:extLst>
      <p:ext uri="{BB962C8B-B14F-4D97-AF65-F5344CB8AC3E}">
        <p14:creationId xmlns:p14="http://schemas.microsoft.com/office/powerpoint/2010/main" val="3587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of a global business&#10;&#10;Description automatically generated with medium confidence">
            <a:extLst>
              <a:ext uri="{FF2B5EF4-FFF2-40B4-BE49-F238E27FC236}">
                <a16:creationId xmlns:a16="http://schemas.microsoft.com/office/drawing/2014/main" id="{1C422D0E-11E0-C41B-8A0B-2CB6DF1D4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A3EE23C-D2D0-5F71-16A9-05C16F12D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1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a sphere&#10;&#10;Description automatically generated with medium confidence">
            <a:extLst>
              <a:ext uri="{FF2B5EF4-FFF2-40B4-BE49-F238E27FC236}">
                <a16:creationId xmlns:a16="http://schemas.microsoft.com/office/drawing/2014/main" id="{BD145C66-4630-9178-ED32-A5A6D775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B5140-5A16-E4C7-F3B5-ADAFE9E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66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0472499-D5F8-67CC-CD7A-50561D204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Acknowledgements / Thank You / Questions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CC86-CAD6-990C-4D39-0B6D32EBF8CE}"/>
              </a:ext>
            </a:extLst>
          </p:cNvPr>
          <p:cNvSpPr txBox="1">
            <a:spLocks/>
          </p:cNvSpPr>
          <p:nvPr/>
        </p:nvSpPr>
        <p:spPr>
          <a:xfrm>
            <a:off x="1676400" y="1277488"/>
            <a:ext cx="9662984" cy="55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Author, Company name and/or Logo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96864-8807-A9EE-7630-9BDD829A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38429"/>
            <a:ext cx="10070123" cy="4351338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116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n event&#10;&#10;Description automatically generated">
            <a:extLst>
              <a:ext uri="{FF2B5EF4-FFF2-40B4-BE49-F238E27FC236}">
                <a16:creationId xmlns:a16="http://schemas.microsoft.com/office/drawing/2014/main" id="{849906A5-31D5-7971-A38C-8A53F5037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Andrey Belikov</cp:lastModifiedBy>
  <cp:revision>10</cp:revision>
  <dcterms:created xsi:type="dcterms:W3CDTF">2023-03-06T11:05:12Z</dcterms:created>
  <dcterms:modified xsi:type="dcterms:W3CDTF">2024-05-29T16:13:13Z</dcterms:modified>
</cp:coreProperties>
</file>