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F482-47DB-1F46-B49A-596940DA7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C4464-88CF-4F47-B1A9-A06109EC0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8CCB-D957-C745-84BB-BC990142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94B31-D602-0040-A375-D98F27D8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AC827-99DB-5D46-8546-6BC08E17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67541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0DF7-0562-5D4D-8AF8-ED8BC20E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F47D9-3B59-BC43-8CCB-14E3A5961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6B9F-7735-4A4F-AB19-706A0D67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B501-8186-6D44-95E6-36363B3E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6FE88-4914-3041-BC56-7AF2C2C8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24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E8957-114A-1743-96CC-94832CDAA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9B831-F946-2A4D-B2D5-992C4F8D5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6847-460B-BF49-9F96-7D408A6D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40447-801E-A941-95E7-1D39BF4D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92DC9-338F-0342-9243-E4B6FA6B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435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46F2-ECE1-044B-8026-33FFAAD5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6DA3-3E42-DF44-9E1C-607268F1E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7436-F5B6-874B-9717-48709464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3C45E-0869-E746-9515-09263299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E6DF-2A9A-2A46-9FCC-CE943D62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5054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59C8-B75D-7340-8C42-9099E2FC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FE75B-3F3A-364C-9049-1B3D39D3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1A6B-6E00-604B-B31F-B54080A0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46F0-59E4-2449-8FA5-E7336218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5931-D763-424D-858A-D0347066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364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6A99-448F-E94A-B8A5-753268D6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3CAE3-E6E6-BE4D-BB25-225A98B50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277E7-430A-5E49-B498-6756D1A0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4CC04-627E-A94C-A9E8-850DEC49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61A08-24C1-1A43-A14C-53B76731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F93CB-F962-B441-9B7F-B5A4FBAC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543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D2EC-7A07-4043-A2B0-041D60B7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F8435-D9A0-8847-9958-DE15951E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FC912-20E1-BF4A-9617-BA94D0A63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B2D8D-1225-3640-8D93-E2170BA2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B8B7F-0F8A-3D4F-A45D-934D8C919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4FE3A-7669-7C47-8D2E-0FA0A443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6E699-D112-4E47-8AB7-20957CBE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71A6D-6E95-0E48-9356-6770604E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0306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0D32-F49E-0A48-BD74-5D77BB20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910C0-86F2-284F-80D6-5D7F44A1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53D89-CB2F-A845-ABCA-715BCEA2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8E0CE-5668-4340-9F2C-D0C25476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614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D8BC0-5005-134C-ACB1-F177BA56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B2781-D3C1-A34C-865A-9486C352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D041-7DD7-AD4B-98FE-B2AF5565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8378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C1CE-6A60-C548-A9FB-02A58581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FB813-354C-8245-B2E4-11BECD2CB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8CA1F-AFAF-DE40-B993-1E8DB003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28FD6-720F-BB4B-96C6-6DA76605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C1A4A-374E-5143-AB92-74C1F73D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8DCE9-A2EC-BA40-BFFD-27F139BD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5179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BDCF-D242-B244-BFE6-6B3E8140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D1141-4E11-E045-8B66-DABEEC3CF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2E575-2240-0A4D-8C0B-8DF09F63A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BAC1B-306C-B741-901F-323BA02C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8CA48-C9C4-1B45-AAC1-91797109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86AD-03A6-BF40-8D74-13F97CF6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9065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5B6BE-735C-1E41-BAC5-505063DE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661-A0CC-664B-BB2A-977BC536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44C9-14FB-E84E-B958-6877FA96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31A4-0A13-5141-AA70-42753B7311DC}" type="datetimeFigureOut">
              <a:rPr lang="en-CO" smtClean="0"/>
              <a:t>9/12/22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4444-EBEB-294F-88C9-25D85FDB4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8A4D-0E39-124B-95EE-727A7E1E0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7DB2-F383-4449-9D85-6B5BF17882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8715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BE5A-663B-3647-8B06-11AE7F9AE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54A7F-1CC3-154D-A9E6-606A8154E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9252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B64C-E63A-DE4F-9259-173C6DFC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AFB4-50C3-1E44-A94A-6C5E383D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51263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839A-19FC-BD47-9DD4-5F7BF6BC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47F1-5008-8D46-9709-0228E8688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8290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2022-09-12T21:27:56Z</dcterms:created>
  <dcterms:modified xsi:type="dcterms:W3CDTF">2022-09-12T21:40:00Z</dcterms:modified>
</cp:coreProperties>
</file>