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95" d="100"/>
          <a:sy n="95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F061-AFA7-8F4A-AD8C-91FBADCC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AF98B-CBF0-7742-A076-588C8681B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6089C-E7CD-1F4A-908A-406B74A6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806F-8615-184E-9605-9E809725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8BD75-E7A5-F140-8EB5-6FEE21B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5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612B-D402-BA41-AD5F-10BBE5AA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11B49-3FDD-DF4F-8B0B-217FA579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9A9F-DD66-B541-8325-9F27CC32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5E842-6D30-F944-A921-8C1CCC76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4F387-AC50-EE49-9B8E-6B32B720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789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1E537E-86C7-5A4B-BC22-A228FD0C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50030-C2DD-304A-911D-E867B848C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C73EE-5ED3-6247-BBC8-246856FD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C435F-515B-1043-8FCE-7DC69C60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0BBD-D092-F04A-982C-95CC7C89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40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3C87-64B5-2F4C-B683-B164F77E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9BD5B-2171-734C-ABEC-10E26C3B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E514-0719-BE46-90A0-EB4305611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F1071-4590-7C45-8357-F7BD6DDD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5E758-AB91-3841-B88E-4C6C408E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4002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0540-5E9E-9B46-85D6-FE5AB3D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EAE06-3320-B049-9189-3FDE6B482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852F-5100-A049-9021-940ED603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DC4B-F023-4B42-91FA-B6626E83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A8A9-9FF3-BD47-996D-09148CF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1847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A5DA-793F-B546-BCAC-3BAF3355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6BE5-1C42-6B4F-9D06-7702555D3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529D0-0857-4244-9054-917BC6462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4C9-6C8C-5341-9BBC-2AA8A9DD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B7B6B-87A2-D345-9189-78A003CD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45AC4-C8D4-9244-8B5C-98209434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5727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56AC-F36C-BD45-907B-D4A61C14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FA5C6-5FB1-354A-AF4A-028BEC3C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45CFC-904C-B643-90AC-793CD77A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A9580-AED3-8843-B98C-AF84BA9A7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D3487-6848-DF43-B83F-F0E47BB92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0F89D-F1B7-2A41-A345-FA9F8114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2B5B7-AA08-294F-B4EA-4A654161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511C0-C8E5-7440-901E-37DED926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76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0E80-2CE6-9740-9F5E-C119DF40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C2867-4D52-5445-A9CA-6F346C51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9B809-1638-3544-802C-3EE5B100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7C90-D2C4-9B44-B754-3CD4AA4A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896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B830A-60E2-E04C-8CD8-B2C5C5E2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7C7-F01D-FE4E-B3CA-C706499E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3A1F2-16CA-F64D-BE02-07F55A99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76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31B0-C352-D848-BACD-B4EDC127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8C9F-303A-CD47-BB7C-EDA8E07B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8079F-7C71-0146-A811-F407E2964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B07FA-66F1-2B46-B282-EA0567E5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2938D-F005-BE4D-B883-BC5E62A2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0CD28-645A-6447-943E-245F9E73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02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172-DA42-2847-A3E9-0921D1C7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47ABF-D884-BE4E-B2EB-52AAA878C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26664-EA62-CE4F-865B-0CCDB6C56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A200B-925B-F643-B8C5-19351B94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CBBCB-6E0D-964A-B91F-00BE4FDC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09487-F4AC-CE45-AFAE-9C08623A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50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2A4DE-4699-074D-BEE6-25FA33DB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5119E-526D-D54F-AED9-68EFCD80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F26F-E7BE-8148-A49F-D96BD30D9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9D64-CE28-9F43-8813-C0F0A7510FA3}" type="datetimeFigureOut">
              <a:rPr lang="en-NL" smtClean="0"/>
              <a:t>02/09/2020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B68F3-07EE-EE46-B823-581FF1309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BD4B4-17F4-FE44-A8EA-7E1FD9895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0BFB-1F4C-CE4D-8EE0-0221691719B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240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C46B-183E-2941-A5E7-6D635C8F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37D8-ABDB-AF47-B2CB-CCF87334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43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5C9C-A2E9-184D-97EE-8781B8DA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B71D-0E0C-1144-AC41-C871F81B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015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Contreras</dc:creator>
  <cp:lastModifiedBy>Angela Contreras</cp:lastModifiedBy>
  <cp:revision>1</cp:revision>
  <dcterms:created xsi:type="dcterms:W3CDTF">2020-09-02T20:52:43Z</dcterms:created>
  <dcterms:modified xsi:type="dcterms:W3CDTF">2020-09-02T21:00:39Z</dcterms:modified>
</cp:coreProperties>
</file>