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61" r:id="rId4"/>
  </p:sldIdLst>
  <p:sldSz cx="12192000" cy="6858000"/>
  <p:notesSz cx="6858000" cy="9144000"/>
  <p:defaultTextStyle>
    <a:defPPr>
      <a:defRPr lang="en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87"/>
  </p:normalViewPr>
  <p:slideViewPr>
    <p:cSldViewPr snapToGrid="0" snapToObjects="1">
      <p:cViewPr varScale="1">
        <p:scale>
          <a:sx n="90" d="100"/>
          <a:sy n="90" d="100"/>
        </p:scale>
        <p:origin x="232" y="6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BCD12-062B-AA44-B3BB-545D678E1C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N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CCBCE7-D015-864E-93D3-C6E7E76208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F73E9C-CCA8-5649-9261-BDC128706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2900-78B2-CC4D-972B-66519A175725}" type="datetimeFigureOut">
              <a:rPr lang="en-NL" smtClean="0"/>
              <a:t>04/11/2021</a:t>
            </a:fld>
            <a:endParaRPr lang="en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282AA3-61F8-3447-8369-3A6B1BFFB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4B3A94-2A0F-3545-ACF9-4808484A3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A3E32-AD35-284F-9E69-80C2ACDA7655}" type="slidenum">
              <a:rPr lang="en-NL" smtClean="0"/>
              <a:t>‹#›</a:t>
            </a:fld>
            <a:endParaRPr lang="en-NL"/>
          </a:p>
        </p:txBody>
      </p:sp>
    </p:spTree>
    <p:extLst>
      <p:ext uri="{BB962C8B-B14F-4D97-AF65-F5344CB8AC3E}">
        <p14:creationId xmlns:p14="http://schemas.microsoft.com/office/powerpoint/2010/main" val="3501653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AE112-5E29-CF45-B48B-EDE7AA49F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9DA9E0-2EC6-7045-95A5-715D502B2B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71FDAC-E0AB-4E45-9C06-7311E56DF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52900-78B2-CC4D-972B-66519A175725}" type="datetimeFigureOut">
              <a:rPr lang="en-NL" smtClean="0"/>
              <a:t>04/11/2021</a:t>
            </a:fld>
            <a:endParaRPr lang="en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D0F0E4-0E08-9D4A-B9E9-79FA6BBAE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52881-A545-6443-8164-141D4158C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A3E32-AD35-284F-9E69-80C2ACDA7655}" type="slidenum">
              <a:rPr lang="en-NL" smtClean="0"/>
              <a:t>‹#›</a:t>
            </a:fld>
            <a:endParaRPr lang="en-NL"/>
          </a:p>
        </p:txBody>
      </p:sp>
    </p:spTree>
    <p:extLst>
      <p:ext uri="{BB962C8B-B14F-4D97-AF65-F5344CB8AC3E}">
        <p14:creationId xmlns:p14="http://schemas.microsoft.com/office/powerpoint/2010/main" val="227230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312A02-5262-5547-A986-AFE7E0BBC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1E36A4-C7E4-EE43-A90B-8D163134E9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6DA33D-2157-CA47-860C-AECFFEB5A5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52900-78B2-CC4D-972B-66519A175725}" type="datetimeFigureOut">
              <a:rPr lang="en-NL" smtClean="0"/>
              <a:t>04/11/2021</a:t>
            </a:fld>
            <a:endParaRPr lang="en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1A95F-8C6B-5E4D-9B1E-CE3BCE9A88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1B97C6-4074-E148-8DAF-AFAB73D1C8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A3E32-AD35-284F-9E69-80C2ACDA7655}" type="slidenum">
              <a:rPr lang="en-NL" smtClean="0"/>
              <a:t>‹#›</a:t>
            </a:fld>
            <a:endParaRPr lang="en-NL"/>
          </a:p>
        </p:txBody>
      </p:sp>
      <p:pic>
        <p:nvPicPr>
          <p:cNvPr id="10" name="Picture 9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D00979BE-07A0-E948-BC30-008846FE3F2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848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63801-4083-484B-9AFB-C12035AC3F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N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9CF269-106E-DE44-A350-65AE27A053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NL"/>
          </a:p>
        </p:txBody>
      </p:sp>
    </p:spTree>
    <p:extLst>
      <p:ext uri="{BB962C8B-B14F-4D97-AF65-F5344CB8AC3E}">
        <p14:creationId xmlns:p14="http://schemas.microsoft.com/office/powerpoint/2010/main" val="3702554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60563358-D735-DC4D-8866-54CC43AF7E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9"/>
          <a:stretch/>
        </p:blipFill>
        <p:spPr>
          <a:xfrm>
            <a:off x="20" y="0"/>
            <a:ext cx="12191980" cy="6856718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445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60563358-D735-DC4D-8866-54CC43AF7E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3895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anada Offshore Template" id="{DD99EF98-7579-D748-AB9A-1E0A58CCD60D}" vid="{83A90CB5-C17F-724F-BD7A-6B606CF45C5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Macintosh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Contreras</dc:creator>
  <cp:lastModifiedBy>Angela Contreras</cp:lastModifiedBy>
  <cp:revision>1</cp:revision>
  <dcterms:created xsi:type="dcterms:W3CDTF">2021-11-04T15:58:09Z</dcterms:created>
  <dcterms:modified xsi:type="dcterms:W3CDTF">2021-11-04T16:01:12Z</dcterms:modified>
</cp:coreProperties>
</file>