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2d23ac72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2d23ac72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42d23ac72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42d23ac72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2d23ac72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2d23ac72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42d23ac72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42d23ac72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2d23ac72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42d23ac72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d23ac72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42d23ac72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1927400" y="292625"/>
            <a:ext cx="69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927400" y="292625"/>
            <a:ext cx="69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1927400" y="292625"/>
            <a:ext cx="69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1927400" y="292625"/>
            <a:ext cx="69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1927400" y="292625"/>
            <a:ext cx="6904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0950" y="1849500"/>
            <a:ext cx="6992449" cy="277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