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2" Type="http://schemas.openxmlformats.org/officeDocument/2006/relationships/slide" Target="slides/slide7.xml"/><Relationship Id="rId9" Type="http://schemas.openxmlformats.org/officeDocument/2006/relationships/slide" Target="slides/slide4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142d23ac724_0_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142d23ac724_0_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g142d23ac724_0_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" name="Google Shape;56;g142d23ac724_0_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g142d23ac724_0_1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" name="Google Shape;62;g142d23ac724_0_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g142d23ac724_0_2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" name="Google Shape;68;g142d23ac724_0_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g142d23ac724_0_2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4" name="Google Shape;74;g142d23ac724_0_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g142d23ac724_0_3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" name="Google Shape;80;g142d23ac724_0_3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6" name="Google Shape;86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2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2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3.jp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4"/>
          <p:cNvSpPr txBox="1"/>
          <p:nvPr>
            <p:ph type="title"/>
          </p:nvPr>
        </p:nvSpPr>
        <p:spPr>
          <a:xfrm>
            <a:off x="1927400" y="292625"/>
            <a:ext cx="69048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9" name="Google Shape;59;p1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5"/>
          <p:cNvSpPr txBox="1"/>
          <p:nvPr>
            <p:ph type="title"/>
          </p:nvPr>
        </p:nvSpPr>
        <p:spPr>
          <a:xfrm>
            <a:off x="1927400" y="292625"/>
            <a:ext cx="69048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5" name="Google Shape;65;p15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6"/>
          <p:cNvSpPr txBox="1"/>
          <p:nvPr>
            <p:ph type="title"/>
          </p:nvPr>
        </p:nvSpPr>
        <p:spPr>
          <a:xfrm>
            <a:off x="1927400" y="292625"/>
            <a:ext cx="69048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1" name="Google Shape;71;p16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17"/>
          <p:cNvSpPr txBox="1"/>
          <p:nvPr>
            <p:ph type="title"/>
          </p:nvPr>
        </p:nvSpPr>
        <p:spPr>
          <a:xfrm>
            <a:off x="1927400" y="292625"/>
            <a:ext cx="69048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7" name="Google Shape;77;p17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8"/>
          <p:cNvSpPr txBox="1"/>
          <p:nvPr>
            <p:ph type="title"/>
          </p:nvPr>
        </p:nvSpPr>
        <p:spPr>
          <a:xfrm>
            <a:off x="1927400" y="292625"/>
            <a:ext cx="69048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3" name="Google Shape;83;p18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8" name="Google Shape;88;p1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030950" y="1849500"/>
            <a:ext cx="6992449" cy="27740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