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42d23ac724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42d23ac724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142d23ac724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142d23ac724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42d23ac724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142d23ac724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42d23ac724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42d23ac724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42d23ac724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42d23ac724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42d23ac724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42d23ac724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title"/>
          </p:nvPr>
        </p:nvSpPr>
        <p:spPr>
          <a:xfrm>
            <a:off x="1927400" y="292625"/>
            <a:ext cx="6904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type="title"/>
          </p:nvPr>
        </p:nvSpPr>
        <p:spPr>
          <a:xfrm>
            <a:off x="1927400" y="292625"/>
            <a:ext cx="6904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>
            <p:ph type="title"/>
          </p:nvPr>
        </p:nvSpPr>
        <p:spPr>
          <a:xfrm>
            <a:off x="1927400" y="292625"/>
            <a:ext cx="6904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>
            <p:ph type="title"/>
          </p:nvPr>
        </p:nvSpPr>
        <p:spPr>
          <a:xfrm>
            <a:off x="1927400" y="292625"/>
            <a:ext cx="6904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1927400" y="292625"/>
            <a:ext cx="6904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30950" y="1849500"/>
            <a:ext cx="6992449" cy="2774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