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3Cx4L/eRpppflIK65lbj6ZlHk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87"/>
  </p:normalViewPr>
  <p:slideViewPr>
    <p:cSldViewPr snapToGrid="0">
      <p:cViewPr varScale="1">
        <p:scale>
          <a:sx n="112" d="100"/>
          <a:sy n="112" d="100"/>
        </p:scale>
        <p:origin x="68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15" Type="http://schemas.openxmlformats.org/officeDocument/2006/relationships/tableStyles" Target="tableStyles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7" name="Google Shape;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>
            <a:spLocks noGrp="1"/>
          </p:cNvSpPr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>
            <a:spLocks noGrp="1"/>
          </p:cNvSpPr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>
            <a:spLocks noGrp="1"/>
          </p:cNvSpPr>
          <p:nvPr>
            <p:ph type="title"/>
          </p:nvPr>
        </p:nvSpPr>
        <p:spPr>
          <a:xfrm>
            <a:off x="2377300" y="365125"/>
            <a:ext cx="6535472" cy="780503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 err="1"/>
              <a:t>Your</a:t>
            </a:r>
            <a:r>
              <a:rPr lang="nl-NL" sz="2400" dirty="0"/>
              <a:t> poster </a:t>
            </a:r>
            <a:r>
              <a:rPr lang="nl-NL" sz="2400" dirty="0" err="1"/>
              <a:t>presentation</a:t>
            </a:r>
            <a:r>
              <a:rPr lang="nl-NL" sz="2400" dirty="0"/>
              <a:t> </a:t>
            </a:r>
            <a:r>
              <a:rPr lang="nl-NL" sz="2400" dirty="0" err="1"/>
              <a:t>title</a:t>
            </a:r>
            <a:endParaRPr sz="2400" dirty="0"/>
          </a:p>
        </p:txBody>
      </p:sp>
      <p:sp>
        <p:nvSpPr>
          <p:cNvPr id="50" name="Google Shape;50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800" b="1" dirty="0">
                <a:latin typeface="Calibri"/>
                <a:ea typeface="Calibri"/>
                <a:cs typeface="Calibri"/>
                <a:sym typeface="Calibri"/>
              </a:rPr>
              <a:t>SUMMARY OF YOUR POSTER PRESENTATION</a:t>
            </a:r>
          </a:p>
          <a:p>
            <a:pPr marL="457200" lvl="0" indent="-3238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Point 1</a:t>
            </a: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Point 2</a:t>
            </a: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Point 3</a:t>
            </a: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</a:pPr>
            <a:r>
              <a:rPr lang="en-GB" sz="2800" dirty="0">
                <a:latin typeface="Calibri"/>
                <a:cs typeface="Calibri"/>
                <a:sym typeface="Calibri"/>
              </a:rPr>
              <a:t>P</a:t>
            </a:r>
            <a:r>
              <a:rPr lang="en" sz="2800" dirty="0" err="1">
                <a:latin typeface="Calibri"/>
                <a:cs typeface="Calibri"/>
                <a:sym typeface="Calibri"/>
              </a:rPr>
              <a:t>oint</a:t>
            </a:r>
            <a:r>
              <a:rPr lang="en" sz="2800" dirty="0">
                <a:latin typeface="Calibri"/>
                <a:cs typeface="Calibri"/>
                <a:sym typeface="Calibri"/>
              </a:rPr>
              <a:t> 4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20C3DC-416A-6FB4-664C-ED4FF2C4E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0</a:t>
            </a:fld>
            <a:endParaRPr lang="nl-NL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3D4BF3-340C-C1E5-08A6-554B72282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2022" y="289742"/>
            <a:ext cx="3335349" cy="7805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</Words>
  <Application>Microsoft Macintosh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Your poster 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INSTRUCTION: DELETE AFTER READING</dc:title>
  <cp:lastModifiedBy>Irina Kovalevska</cp:lastModifiedBy>
  <cp:revision>9</cp:revision>
  <dcterms:modified xsi:type="dcterms:W3CDTF">2024-08-27T16:19:38Z</dcterms:modified>
</cp:coreProperties>
</file>