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224000" cy="20104100"/>
  <p:notesSz cx="14224000" cy="2010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800" y="6232271"/>
            <a:ext cx="120904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3600" y="11258296"/>
            <a:ext cx="99568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120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2536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0358" y="18764163"/>
            <a:ext cx="13521461" cy="100176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44134" y="344114"/>
            <a:ext cx="13531850" cy="19416395"/>
          </a:xfrm>
          <a:custGeom>
            <a:avLst/>
            <a:gdLst/>
            <a:ahLst/>
            <a:cxnLst/>
            <a:rect l="l" t="t" r="r" b="b"/>
            <a:pathLst>
              <a:path w="13531850" h="19416395">
                <a:moveTo>
                  <a:pt x="0" y="19415850"/>
                </a:moveTo>
                <a:lnTo>
                  <a:pt x="13531727" y="19415850"/>
                </a:lnTo>
                <a:lnTo>
                  <a:pt x="13531727" y="0"/>
                </a:lnTo>
                <a:lnTo>
                  <a:pt x="0" y="0"/>
                </a:lnTo>
                <a:lnTo>
                  <a:pt x="0" y="19415850"/>
                </a:lnTo>
                <a:close/>
              </a:path>
            </a:pathLst>
          </a:custGeom>
          <a:ln w="11929">
            <a:solidFill>
              <a:srgbClr val="5859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94694" y="338144"/>
            <a:ext cx="1613535" cy="1219200"/>
          </a:xfrm>
          <a:custGeom>
            <a:avLst/>
            <a:gdLst/>
            <a:ahLst/>
            <a:cxnLst/>
            <a:rect l="l" t="t" r="r" b="b"/>
            <a:pathLst>
              <a:path w="1613535" h="1219200">
                <a:moveTo>
                  <a:pt x="1613104" y="0"/>
                </a:moveTo>
                <a:lnTo>
                  <a:pt x="0" y="0"/>
                </a:lnTo>
                <a:lnTo>
                  <a:pt x="0" y="1218770"/>
                </a:lnTo>
                <a:lnTo>
                  <a:pt x="1613104" y="1218770"/>
                </a:lnTo>
                <a:lnTo>
                  <a:pt x="1613104" y="0"/>
                </a:lnTo>
                <a:close/>
              </a:path>
            </a:pathLst>
          </a:custGeom>
          <a:solidFill>
            <a:srgbClr val="0072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76776" y="1011568"/>
            <a:ext cx="1245235" cy="294005"/>
          </a:xfrm>
          <a:custGeom>
            <a:avLst/>
            <a:gdLst/>
            <a:ahLst/>
            <a:cxnLst/>
            <a:rect l="l" t="t" r="r" b="b"/>
            <a:pathLst>
              <a:path w="1245235" h="294005">
                <a:moveTo>
                  <a:pt x="1226273" y="5803"/>
                </a:moveTo>
                <a:lnTo>
                  <a:pt x="954363" y="5803"/>
                </a:lnTo>
                <a:lnTo>
                  <a:pt x="954363" y="25285"/>
                </a:lnTo>
                <a:lnTo>
                  <a:pt x="972016" y="27383"/>
                </a:lnTo>
                <a:lnTo>
                  <a:pt x="983375" y="33678"/>
                </a:lnTo>
                <a:lnTo>
                  <a:pt x="989449" y="44171"/>
                </a:lnTo>
                <a:lnTo>
                  <a:pt x="991250" y="58861"/>
                </a:lnTo>
                <a:lnTo>
                  <a:pt x="991250" y="233359"/>
                </a:lnTo>
                <a:lnTo>
                  <a:pt x="989101" y="250119"/>
                </a:lnTo>
                <a:lnTo>
                  <a:pt x="982445" y="261129"/>
                </a:lnTo>
                <a:lnTo>
                  <a:pt x="970970" y="267166"/>
                </a:lnTo>
                <a:lnTo>
                  <a:pt x="954363" y="269005"/>
                </a:lnTo>
                <a:lnTo>
                  <a:pt x="954363" y="288487"/>
                </a:lnTo>
                <a:lnTo>
                  <a:pt x="1232489" y="288487"/>
                </a:lnTo>
                <a:lnTo>
                  <a:pt x="1235948" y="269005"/>
                </a:lnTo>
                <a:lnTo>
                  <a:pt x="1117676" y="269005"/>
                </a:lnTo>
                <a:lnTo>
                  <a:pt x="1090262" y="266344"/>
                </a:lnTo>
                <a:lnTo>
                  <a:pt x="1074000" y="258591"/>
                </a:lnTo>
                <a:lnTo>
                  <a:pt x="1066208" y="246098"/>
                </a:lnTo>
                <a:lnTo>
                  <a:pt x="1064207" y="229213"/>
                </a:lnTo>
                <a:lnTo>
                  <a:pt x="1064207" y="149635"/>
                </a:lnTo>
                <a:lnTo>
                  <a:pt x="1195602" y="149635"/>
                </a:lnTo>
                <a:lnTo>
                  <a:pt x="1195602" y="130154"/>
                </a:lnTo>
                <a:lnTo>
                  <a:pt x="1064207" y="130154"/>
                </a:lnTo>
                <a:lnTo>
                  <a:pt x="1064207" y="25285"/>
                </a:lnTo>
                <a:lnTo>
                  <a:pt x="1226273" y="25285"/>
                </a:lnTo>
                <a:lnTo>
                  <a:pt x="1226273" y="5803"/>
                </a:lnTo>
                <a:close/>
              </a:path>
              <a:path w="1245235" h="294005">
                <a:moveTo>
                  <a:pt x="1244926" y="218441"/>
                </a:moveTo>
                <a:lnTo>
                  <a:pt x="1216324" y="218441"/>
                </a:lnTo>
                <a:lnTo>
                  <a:pt x="1191235" y="244176"/>
                </a:lnTo>
                <a:lnTo>
                  <a:pt x="1168244" y="259576"/>
                </a:lnTo>
                <a:lnTo>
                  <a:pt x="1144262" y="267166"/>
                </a:lnTo>
                <a:lnTo>
                  <a:pt x="1143025" y="267166"/>
                </a:lnTo>
                <a:lnTo>
                  <a:pt x="1117676" y="269005"/>
                </a:lnTo>
                <a:lnTo>
                  <a:pt x="1235948" y="269005"/>
                </a:lnTo>
                <a:lnTo>
                  <a:pt x="1244926" y="218441"/>
                </a:lnTo>
                <a:close/>
              </a:path>
              <a:path w="1245235" h="294005">
                <a:moveTo>
                  <a:pt x="1195602" y="149635"/>
                </a:moveTo>
                <a:lnTo>
                  <a:pt x="1111872" y="149635"/>
                </a:lnTo>
                <a:lnTo>
                  <a:pt x="1133269" y="151150"/>
                </a:lnTo>
                <a:lnTo>
                  <a:pt x="1149071" y="156783"/>
                </a:lnTo>
                <a:lnTo>
                  <a:pt x="1160366" y="168167"/>
                </a:lnTo>
                <a:lnTo>
                  <a:pt x="1168241" y="186934"/>
                </a:lnTo>
                <a:lnTo>
                  <a:pt x="1195602" y="186934"/>
                </a:lnTo>
                <a:lnTo>
                  <a:pt x="1195602" y="149635"/>
                </a:lnTo>
                <a:close/>
              </a:path>
              <a:path w="1245235" h="294005">
                <a:moveTo>
                  <a:pt x="1195602" y="95337"/>
                </a:moveTo>
                <a:lnTo>
                  <a:pt x="1168241" y="95337"/>
                </a:lnTo>
                <a:lnTo>
                  <a:pt x="1161973" y="111268"/>
                </a:lnTo>
                <a:lnTo>
                  <a:pt x="1151663" y="122071"/>
                </a:lnTo>
                <a:lnTo>
                  <a:pt x="1136070" y="128211"/>
                </a:lnTo>
                <a:lnTo>
                  <a:pt x="1113948" y="130154"/>
                </a:lnTo>
                <a:lnTo>
                  <a:pt x="1195602" y="130154"/>
                </a:lnTo>
                <a:lnTo>
                  <a:pt x="1195602" y="95337"/>
                </a:lnTo>
                <a:close/>
              </a:path>
              <a:path w="1245235" h="294005">
                <a:moveTo>
                  <a:pt x="1226273" y="25285"/>
                </a:moveTo>
                <a:lnTo>
                  <a:pt x="1122651" y="25285"/>
                </a:lnTo>
                <a:lnTo>
                  <a:pt x="1145707" y="26956"/>
                </a:lnTo>
                <a:lnTo>
                  <a:pt x="1164411" y="33057"/>
                </a:lnTo>
                <a:lnTo>
                  <a:pt x="1181404" y="45220"/>
                </a:lnTo>
                <a:lnTo>
                  <a:pt x="1199330" y="65077"/>
                </a:lnTo>
                <a:lnTo>
                  <a:pt x="1226273" y="65077"/>
                </a:lnTo>
                <a:lnTo>
                  <a:pt x="1226273" y="25285"/>
                </a:lnTo>
                <a:close/>
              </a:path>
              <a:path w="1245235" h="294005">
                <a:moveTo>
                  <a:pt x="795773" y="0"/>
                </a:moveTo>
                <a:lnTo>
                  <a:pt x="745660" y="5712"/>
                </a:lnTo>
                <a:lnTo>
                  <a:pt x="704091" y="21661"/>
                </a:lnTo>
                <a:lnTo>
                  <a:pt x="671321" y="46061"/>
                </a:lnTo>
                <a:lnTo>
                  <a:pt x="647600" y="77127"/>
                </a:lnTo>
                <a:lnTo>
                  <a:pt x="633182" y="113076"/>
                </a:lnTo>
                <a:lnTo>
                  <a:pt x="628320" y="152123"/>
                </a:lnTo>
                <a:lnTo>
                  <a:pt x="635648" y="200765"/>
                </a:lnTo>
                <a:lnTo>
                  <a:pt x="656902" y="240158"/>
                </a:lnTo>
                <a:lnTo>
                  <a:pt x="690989" y="269406"/>
                </a:lnTo>
                <a:lnTo>
                  <a:pt x="736815" y="287611"/>
                </a:lnTo>
                <a:lnTo>
                  <a:pt x="793286" y="293879"/>
                </a:lnTo>
                <a:lnTo>
                  <a:pt x="823931" y="292348"/>
                </a:lnTo>
                <a:lnTo>
                  <a:pt x="856800" y="288234"/>
                </a:lnTo>
                <a:lnTo>
                  <a:pt x="887495" y="282256"/>
                </a:lnTo>
                <a:lnTo>
                  <a:pt x="911618" y="275131"/>
                </a:lnTo>
                <a:lnTo>
                  <a:pt x="911617" y="274398"/>
                </a:lnTo>
                <a:lnTo>
                  <a:pt x="804059" y="274398"/>
                </a:lnTo>
                <a:lnTo>
                  <a:pt x="763746" y="265532"/>
                </a:lnTo>
                <a:lnTo>
                  <a:pt x="733651" y="239840"/>
                </a:lnTo>
                <a:lnTo>
                  <a:pt x="714824" y="198683"/>
                </a:lnTo>
                <a:lnTo>
                  <a:pt x="708316" y="143420"/>
                </a:lnTo>
                <a:lnTo>
                  <a:pt x="713898" y="90304"/>
                </a:lnTo>
                <a:lnTo>
                  <a:pt x="730282" y="51450"/>
                </a:lnTo>
                <a:lnTo>
                  <a:pt x="756926" y="27596"/>
                </a:lnTo>
                <a:lnTo>
                  <a:pt x="793286" y="19481"/>
                </a:lnTo>
                <a:lnTo>
                  <a:pt x="899050" y="19481"/>
                </a:lnTo>
                <a:lnTo>
                  <a:pt x="888844" y="14691"/>
                </a:lnTo>
                <a:lnTo>
                  <a:pt x="860244" y="6737"/>
                </a:lnTo>
                <a:lnTo>
                  <a:pt x="828320" y="1736"/>
                </a:lnTo>
                <a:lnTo>
                  <a:pt x="795773" y="0"/>
                </a:lnTo>
                <a:close/>
              </a:path>
              <a:path w="1245235" h="294005">
                <a:moveTo>
                  <a:pt x="943304" y="149635"/>
                </a:moveTo>
                <a:lnTo>
                  <a:pt x="806743" y="149635"/>
                </a:lnTo>
                <a:lnTo>
                  <a:pt x="806743" y="169111"/>
                </a:lnTo>
                <a:lnTo>
                  <a:pt x="821208" y="171198"/>
                </a:lnTo>
                <a:lnTo>
                  <a:pt x="830869" y="177334"/>
                </a:lnTo>
                <a:lnTo>
                  <a:pt x="836406" y="187333"/>
                </a:lnTo>
                <a:lnTo>
                  <a:pt x="838463" y="200765"/>
                </a:lnTo>
                <a:lnTo>
                  <a:pt x="838524" y="266763"/>
                </a:lnTo>
                <a:lnTo>
                  <a:pt x="830568" y="270062"/>
                </a:lnTo>
                <a:lnTo>
                  <a:pt x="822313" y="272452"/>
                </a:lnTo>
                <a:lnTo>
                  <a:pt x="813548" y="273907"/>
                </a:lnTo>
                <a:lnTo>
                  <a:pt x="804059" y="274398"/>
                </a:lnTo>
                <a:lnTo>
                  <a:pt x="911617" y="274398"/>
                </a:lnTo>
                <a:lnTo>
                  <a:pt x="911589" y="200765"/>
                </a:lnTo>
                <a:lnTo>
                  <a:pt x="943304" y="169111"/>
                </a:lnTo>
                <a:lnTo>
                  <a:pt x="943304" y="149635"/>
                </a:lnTo>
                <a:close/>
              </a:path>
              <a:path w="1245235" h="294005">
                <a:moveTo>
                  <a:pt x="899050" y="19481"/>
                </a:moveTo>
                <a:lnTo>
                  <a:pt x="793286" y="19481"/>
                </a:lnTo>
                <a:lnTo>
                  <a:pt x="822942" y="25330"/>
                </a:lnTo>
                <a:lnTo>
                  <a:pt x="849915" y="41400"/>
                </a:lnTo>
                <a:lnTo>
                  <a:pt x="872615" y="65474"/>
                </a:lnTo>
                <a:lnTo>
                  <a:pt x="889446" y="95337"/>
                </a:lnTo>
                <a:lnTo>
                  <a:pt x="911415" y="95337"/>
                </a:lnTo>
                <a:lnTo>
                  <a:pt x="911415" y="25330"/>
                </a:lnTo>
                <a:lnTo>
                  <a:pt x="899050" y="19481"/>
                </a:lnTo>
                <a:close/>
              </a:path>
              <a:path w="1245235" h="294005">
                <a:moveTo>
                  <a:pt x="501816" y="5803"/>
                </a:moveTo>
                <a:lnTo>
                  <a:pt x="424308" y="5803"/>
                </a:lnTo>
                <a:lnTo>
                  <a:pt x="433846" y="25285"/>
                </a:lnTo>
                <a:lnTo>
                  <a:pt x="352604" y="232118"/>
                </a:lnTo>
                <a:lnTo>
                  <a:pt x="346443" y="245517"/>
                </a:lnTo>
                <a:lnTo>
                  <a:pt x="338458" y="256002"/>
                </a:lnTo>
                <a:lnTo>
                  <a:pt x="326666" y="263767"/>
                </a:lnTo>
                <a:lnTo>
                  <a:pt x="309084" y="269005"/>
                </a:lnTo>
                <a:lnTo>
                  <a:pt x="309084" y="288487"/>
                </a:lnTo>
                <a:lnTo>
                  <a:pt x="406485" y="288487"/>
                </a:lnTo>
                <a:lnTo>
                  <a:pt x="406485" y="269005"/>
                </a:lnTo>
                <a:lnTo>
                  <a:pt x="390450" y="263993"/>
                </a:lnTo>
                <a:lnTo>
                  <a:pt x="381721" y="253772"/>
                </a:lnTo>
                <a:lnTo>
                  <a:pt x="379674" y="239045"/>
                </a:lnTo>
                <a:lnTo>
                  <a:pt x="383687" y="220511"/>
                </a:lnTo>
                <a:lnTo>
                  <a:pt x="402250" y="169111"/>
                </a:lnTo>
                <a:lnTo>
                  <a:pt x="565313" y="169111"/>
                </a:lnTo>
                <a:lnTo>
                  <a:pt x="557740" y="149635"/>
                </a:lnTo>
                <a:lnTo>
                  <a:pt x="409282" y="149635"/>
                </a:lnTo>
                <a:lnTo>
                  <a:pt x="443372" y="53469"/>
                </a:lnTo>
                <a:lnTo>
                  <a:pt x="520349" y="53469"/>
                </a:lnTo>
                <a:lnTo>
                  <a:pt x="501816" y="5803"/>
                </a:lnTo>
                <a:close/>
              </a:path>
              <a:path w="1245235" h="294005">
                <a:moveTo>
                  <a:pt x="565313" y="169111"/>
                </a:moveTo>
                <a:lnTo>
                  <a:pt x="488717" y="169111"/>
                </a:lnTo>
                <a:lnTo>
                  <a:pt x="512595" y="230043"/>
                </a:lnTo>
                <a:lnTo>
                  <a:pt x="516870" y="246450"/>
                </a:lnTo>
                <a:lnTo>
                  <a:pt x="514461" y="258075"/>
                </a:lnTo>
                <a:lnTo>
                  <a:pt x="504902" y="265425"/>
                </a:lnTo>
                <a:lnTo>
                  <a:pt x="487727" y="269005"/>
                </a:lnTo>
                <a:lnTo>
                  <a:pt x="487727" y="288487"/>
                </a:lnTo>
                <a:lnTo>
                  <a:pt x="627825" y="288487"/>
                </a:lnTo>
                <a:lnTo>
                  <a:pt x="627825" y="269005"/>
                </a:lnTo>
                <a:lnTo>
                  <a:pt x="616174" y="267017"/>
                </a:lnTo>
                <a:lnTo>
                  <a:pt x="606427" y="260871"/>
                </a:lnTo>
                <a:lnTo>
                  <a:pt x="598157" y="250296"/>
                </a:lnTo>
                <a:lnTo>
                  <a:pt x="590938" y="235017"/>
                </a:lnTo>
                <a:lnTo>
                  <a:pt x="565313" y="169111"/>
                </a:lnTo>
                <a:close/>
              </a:path>
              <a:path w="1245235" h="294005">
                <a:moveTo>
                  <a:pt x="520349" y="53469"/>
                </a:moveTo>
                <a:lnTo>
                  <a:pt x="443372" y="53469"/>
                </a:lnTo>
                <a:lnTo>
                  <a:pt x="481303" y="149635"/>
                </a:lnTo>
                <a:lnTo>
                  <a:pt x="557740" y="149635"/>
                </a:lnTo>
                <a:lnTo>
                  <a:pt x="520349" y="53469"/>
                </a:lnTo>
                <a:close/>
              </a:path>
              <a:path w="1245235" h="294005">
                <a:moveTo>
                  <a:pt x="271910" y="5803"/>
                </a:moveTo>
                <a:lnTo>
                  <a:pt x="0" y="5803"/>
                </a:lnTo>
                <a:lnTo>
                  <a:pt x="0" y="25285"/>
                </a:lnTo>
                <a:lnTo>
                  <a:pt x="17654" y="27383"/>
                </a:lnTo>
                <a:lnTo>
                  <a:pt x="29015" y="33678"/>
                </a:lnTo>
                <a:lnTo>
                  <a:pt x="35091" y="44171"/>
                </a:lnTo>
                <a:lnTo>
                  <a:pt x="36893" y="58861"/>
                </a:lnTo>
                <a:lnTo>
                  <a:pt x="36893" y="233359"/>
                </a:lnTo>
                <a:lnTo>
                  <a:pt x="34742" y="250119"/>
                </a:lnTo>
                <a:lnTo>
                  <a:pt x="28085" y="261129"/>
                </a:lnTo>
                <a:lnTo>
                  <a:pt x="16607" y="267166"/>
                </a:lnTo>
                <a:lnTo>
                  <a:pt x="0" y="269005"/>
                </a:lnTo>
                <a:lnTo>
                  <a:pt x="0" y="288487"/>
                </a:lnTo>
                <a:lnTo>
                  <a:pt x="278126" y="288487"/>
                </a:lnTo>
                <a:lnTo>
                  <a:pt x="281583" y="269005"/>
                </a:lnTo>
                <a:lnTo>
                  <a:pt x="163313" y="269005"/>
                </a:lnTo>
                <a:lnTo>
                  <a:pt x="135896" y="266344"/>
                </a:lnTo>
                <a:lnTo>
                  <a:pt x="119634" y="258591"/>
                </a:lnTo>
                <a:lnTo>
                  <a:pt x="111844" y="246098"/>
                </a:lnTo>
                <a:lnTo>
                  <a:pt x="109843" y="229213"/>
                </a:lnTo>
                <a:lnTo>
                  <a:pt x="109843" y="149635"/>
                </a:lnTo>
                <a:lnTo>
                  <a:pt x="241233" y="149635"/>
                </a:lnTo>
                <a:lnTo>
                  <a:pt x="241233" y="130154"/>
                </a:lnTo>
                <a:lnTo>
                  <a:pt x="109843" y="130154"/>
                </a:lnTo>
                <a:lnTo>
                  <a:pt x="109843" y="25285"/>
                </a:lnTo>
                <a:lnTo>
                  <a:pt x="271910" y="25285"/>
                </a:lnTo>
                <a:lnTo>
                  <a:pt x="271910" y="5803"/>
                </a:lnTo>
                <a:close/>
              </a:path>
              <a:path w="1245235" h="294005">
                <a:moveTo>
                  <a:pt x="290557" y="218441"/>
                </a:moveTo>
                <a:lnTo>
                  <a:pt x="261961" y="218441"/>
                </a:lnTo>
                <a:lnTo>
                  <a:pt x="236870" y="244176"/>
                </a:lnTo>
                <a:lnTo>
                  <a:pt x="213878" y="259576"/>
                </a:lnTo>
                <a:lnTo>
                  <a:pt x="189898" y="267166"/>
                </a:lnTo>
                <a:lnTo>
                  <a:pt x="188661" y="267166"/>
                </a:lnTo>
                <a:lnTo>
                  <a:pt x="163313" y="269005"/>
                </a:lnTo>
                <a:lnTo>
                  <a:pt x="281583" y="269005"/>
                </a:lnTo>
                <a:lnTo>
                  <a:pt x="290557" y="218441"/>
                </a:lnTo>
                <a:close/>
              </a:path>
              <a:path w="1245235" h="294005">
                <a:moveTo>
                  <a:pt x="241233" y="149635"/>
                </a:moveTo>
                <a:lnTo>
                  <a:pt x="157509" y="149635"/>
                </a:lnTo>
                <a:lnTo>
                  <a:pt x="178906" y="151150"/>
                </a:lnTo>
                <a:lnTo>
                  <a:pt x="194708" y="156783"/>
                </a:lnTo>
                <a:lnTo>
                  <a:pt x="206003" y="168167"/>
                </a:lnTo>
                <a:lnTo>
                  <a:pt x="213878" y="186934"/>
                </a:lnTo>
                <a:lnTo>
                  <a:pt x="241233" y="186934"/>
                </a:lnTo>
                <a:lnTo>
                  <a:pt x="241233" y="149635"/>
                </a:lnTo>
                <a:close/>
              </a:path>
              <a:path w="1245235" h="294005">
                <a:moveTo>
                  <a:pt x="241233" y="95337"/>
                </a:moveTo>
                <a:lnTo>
                  <a:pt x="213878" y="95337"/>
                </a:lnTo>
                <a:lnTo>
                  <a:pt x="207609" y="111268"/>
                </a:lnTo>
                <a:lnTo>
                  <a:pt x="197297" y="122071"/>
                </a:lnTo>
                <a:lnTo>
                  <a:pt x="181701" y="128211"/>
                </a:lnTo>
                <a:lnTo>
                  <a:pt x="159579" y="130154"/>
                </a:lnTo>
                <a:lnTo>
                  <a:pt x="241233" y="130154"/>
                </a:lnTo>
                <a:lnTo>
                  <a:pt x="241233" y="95337"/>
                </a:lnTo>
                <a:close/>
              </a:path>
              <a:path w="1245235" h="294005">
                <a:moveTo>
                  <a:pt x="271910" y="25285"/>
                </a:moveTo>
                <a:lnTo>
                  <a:pt x="168282" y="25285"/>
                </a:lnTo>
                <a:lnTo>
                  <a:pt x="191338" y="26956"/>
                </a:lnTo>
                <a:lnTo>
                  <a:pt x="210042" y="33057"/>
                </a:lnTo>
                <a:lnTo>
                  <a:pt x="227038" y="45220"/>
                </a:lnTo>
                <a:lnTo>
                  <a:pt x="244967" y="65077"/>
                </a:lnTo>
                <a:lnTo>
                  <a:pt x="271910" y="65077"/>
                </a:lnTo>
                <a:lnTo>
                  <a:pt x="271910" y="252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2705341" y="572388"/>
            <a:ext cx="1341755" cy="213995"/>
          </a:xfrm>
          <a:custGeom>
            <a:avLst/>
            <a:gdLst/>
            <a:ahLst/>
            <a:cxnLst/>
            <a:rect l="l" t="t" r="r" b="b"/>
            <a:pathLst>
              <a:path w="1341754" h="213995">
                <a:moveTo>
                  <a:pt x="177558" y="106895"/>
                </a:moveTo>
                <a:lnTo>
                  <a:pt x="0" y="0"/>
                </a:lnTo>
                <a:lnTo>
                  <a:pt x="0" y="213779"/>
                </a:lnTo>
                <a:lnTo>
                  <a:pt x="177558" y="106895"/>
                </a:lnTo>
                <a:close/>
              </a:path>
              <a:path w="1341754" h="213995">
                <a:moveTo>
                  <a:pt x="468566" y="106895"/>
                </a:moveTo>
                <a:lnTo>
                  <a:pt x="291020" y="0"/>
                </a:lnTo>
                <a:lnTo>
                  <a:pt x="291020" y="213779"/>
                </a:lnTo>
                <a:lnTo>
                  <a:pt x="468566" y="106895"/>
                </a:lnTo>
                <a:close/>
              </a:path>
              <a:path w="1341754" h="213995">
                <a:moveTo>
                  <a:pt x="759587" y="106895"/>
                </a:moveTo>
                <a:lnTo>
                  <a:pt x="582041" y="0"/>
                </a:lnTo>
                <a:lnTo>
                  <a:pt x="582041" y="213779"/>
                </a:lnTo>
                <a:lnTo>
                  <a:pt x="759587" y="106895"/>
                </a:lnTo>
                <a:close/>
              </a:path>
              <a:path w="1341754" h="213995">
                <a:moveTo>
                  <a:pt x="1050620" y="106895"/>
                </a:moveTo>
                <a:lnTo>
                  <a:pt x="873061" y="0"/>
                </a:lnTo>
                <a:lnTo>
                  <a:pt x="873061" y="213779"/>
                </a:lnTo>
                <a:lnTo>
                  <a:pt x="1050620" y="106895"/>
                </a:lnTo>
                <a:close/>
              </a:path>
              <a:path w="1341754" h="213995">
                <a:moveTo>
                  <a:pt x="1341628" y="106895"/>
                </a:moveTo>
                <a:lnTo>
                  <a:pt x="1164082" y="0"/>
                </a:lnTo>
                <a:lnTo>
                  <a:pt x="1164082" y="213779"/>
                </a:lnTo>
                <a:lnTo>
                  <a:pt x="1341628" y="106895"/>
                </a:lnTo>
                <a:close/>
              </a:path>
            </a:pathLst>
          </a:custGeom>
          <a:solidFill>
            <a:srgbClr val="414042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1200" y="804164"/>
            <a:ext cx="1280160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1200" y="4623943"/>
            <a:ext cx="128016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36160" y="18696814"/>
            <a:ext cx="455168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120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4128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318010" y="18910665"/>
            <a:ext cx="7583805" cy="591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685289" algn="l"/>
              </a:tabLst>
            </a:pPr>
            <a:r>
              <a:rPr dirty="0" sz="3700" spc="360">
                <a:solidFill>
                  <a:srgbClr val="FFFFFF"/>
                </a:solidFill>
                <a:latin typeface="Arial"/>
                <a:cs typeface="Arial"/>
              </a:rPr>
              <a:t>VISIT</a:t>
            </a:r>
            <a:r>
              <a:rPr dirty="0" sz="37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700" spc="1115" b="1">
                <a:solidFill>
                  <a:srgbClr val="FFFFFF"/>
                </a:solidFill>
                <a:latin typeface="Arial"/>
                <a:cs typeface="Arial"/>
              </a:rPr>
              <a:t>WW</a:t>
            </a:r>
            <a:r>
              <a:rPr dirty="0" sz="3700" spc="840" b="1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dirty="0" sz="3700" spc="58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z="3700" spc="-4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700" spc="450" b="1">
                <a:solidFill>
                  <a:srgbClr val="FFFFFF"/>
                </a:solidFill>
                <a:latin typeface="Arial"/>
                <a:cs typeface="Arial"/>
              </a:rPr>
              <a:t>IOR</a:t>
            </a:r>
            <a:r>
              <a:rPr dirty="0" sz="3700" spc="-5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700" spc="535" b="1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dirty="0" sz="3700" spc="-4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700" spc="14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dirty="0" sz="3700" spc="-4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700" spc="-7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dirty="0" sz="3700" spc="-6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700" spc="345" b="1">
                <a:solidFill>
                  <a:srgbClr val="FFFFFF"/>
                </a:solidFill>
                <a:latin typeface="Arial"/>
                <a:cs typeface="Arial"/>
              </a:rPr>
              <a:t>ORG</a:t>
            </a:r>
            <a:endParaRPr sz="37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2167919" y="541783"/>
            <a:ext cx="11421745" cy="19131280"/>
            <a:chOff x="2167919" y="541783"/>
            <a:chExt cx="11421745" cy="19131280"/>
          </a:xfrm>
        </p:grpSpPr>
        <p:sp>
          <p:nvSpPr>
            <p:cNvPr id="4" name="object 4" descr=""/>
            <p:cNvSpPr/>
            <p:nvPr/>
          </p:nvSpPr>
          <p:spPr>
            <a:xfrm>
              <a:off x="2522859" y="18865131"/>
              <a:ext cx="427990" cy="427990"/>
            </a:xfrm>
            <a:custGeom>
              <a:avLst/>
              <a:gdLst/>
              <a:ahLst/>
              <a:cxnLst/>
              <a:rect l="l" t="t" r="r" b="b"/>
              <a:pathLst>
                <a:path w="427989" h="427990">
                  <a:moveTo>
                    <a:pt x="427887" y="131657"/>
                  </a:moveTo>
                  <a:lnTo>
                    <a:pt x="296229" y="131657"/>
                  </a:lnTo>
                  <a:lnTo>
                    <a:pt x="296229" y="0"/>
                  </a:lnTo>
                  <a:lnTo>
                    <a:pt x="131657" y="0"/>
                  </a:lnTo>
                  <a:lnTo>
                    <a:pt x="131657" y="131657"/>
                  </a:lnTo>
                  <a:lnTo>
                    <a:pt x="0" y="131657"/>
                  </a:lnTo>
                  <a:lnTo>
                    <a:pt x="0" y="296229"/>
                  </a:lnTo>
                  <a:lnTo>
                    <a:pt x="131657" y="296229"/>
                  </a:lnTo>
                  <a:lnTo>
                    <a:pt x="131657" y="427887"/>
                  </a:lnTo>
                  <a:lnTo>
                    <a:pt x="296229" y="427887"/>
                  </a:lnTo>
                  <a:lnTo>
                    <a:pt x="296229" y="296229"/>
                  </a:lnTo>
                  <a:lnTo>
                    <a:pt x="427887" y="296229"/>
                  </a:lnTo>
                  <a:lnTo>
                    <a:pt x="427887" y="131657"/>
                  </a:lnTo>
                  <a:close/>
                </a:path>
              </a:pathLst>
            </a:custGeom>
            <a:ln w="1645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362073" y="19368096"/>
              <a:ext cx="305435" cy="304800"/>
            </a:xfrm>
            <a:custGeom>
              <a:avLst/>
              <a:gdLst/>
              <a:ahLst/>
              <a:cxnLst/>
              <a:rect l="l" t="t" r="r" b="b"/>
              <a:pathLst>
                <a:path w="305435" h="304800">
                  <a:moveTo>
                    <a:pt x="305104" y="93980"/>
                  </a:moveTo>
                  <a:lnTo>
                    <a:pt x="211226" y="93980"/>
                  </a:lnTo>
                  <a:lnTo>
                    <a:pt x="211226" y="0"/>
                  </a:lnTo>
                  <a:lnTo>
                    <a:pt x="93878" y="0"/>
                  </a:lnTo>
                  <a:lnTo>
                    <a:pt x="93878" y="93980"/>
                  </a:lnTo>
                  <a:lnTo>
                    <a:pt x="0" y="93980"/>
                  </a:lnTo>
                  <a:lnTo>
                    <a:pt x="0" y="210820"/>
                  </a:lnTo>
                  <a:lnTo>
                    <a:pt x="93878" y="210820"/>
                  </a:lnTo>
                  <a:lnTo>
                    <a:pt x="93878" y="304800"/>
                  </a:lnTo>
                  <a:lnTo>
                    <a:pt x="211226" y="304800"/>
                  </a:lnTo>
                  <a:lnTo>
                    <a:pt x="211226" y="210820"/>
                  </a:lnTo>
                  <a:lnTo>
                    <a:pt x="305104" y="210820"/>
                  </a:lnTo>
                  <a:lnTo>
                    <a:pt x="305104" y="93980"/>
                  </a:lnTo>
                  <a:close/>
                </a:path>
              </a:pathLst>
            </a:custGeom>
            <a:solidFill>
              <a:srgbClr val="FFFFFF">
                <a:alpha val="14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167919" y="19041745"/>
              <a:ext cx="231140" cy="260350"/>
            </a:xfrm>
            <a:custGeom>
              <a:avLst/>
              <a:gdLst/>
              <a:ahLst/>
              <a:cxnLst/>
              <a:rect l="l" t="t" r="r" b="b"/>
              <a:pathLst>
                <a:path w="231139" h="260350">
                  <a:moveTo>
                    <a:pt x="119208" y="0"/>
                  </a:moveTo>
                  <a:lnTo>
                    <a:pt x="112295" y="0"/>
                  </a:lnTo>
                  <a:lnTo>
                    <a:pt x="3948" y="62130"/>
                  </a:lnTo>
                  <a:lnTo>
                    <a:pt x="0" y="68023"/>
                  </a:lnTo>
                  <a:lnTo>
                    <a:pt x="0" y="192267"/>
                  </a:lnTo>
                  <a:lnTo>
                    <a:pt x="3889" y="198160"/>
                  </a:lnTo>
                  <a:lnTo>
                    <a:pt x="111937" y="260291"/>
                  </a:lnTo>
                  <a:lnTo>
                    <a:pt x="118964" y="260291"/>
                  </a:lnTo>
                  <a:lnTo>
                    <a:pt x="223041" y="200588"/>
                  </a:lnTo>
                  <a:lnTo>
                    <a:pt x="113733" y="200588"/>
                  </a:lnTo>
                  <a:lnTo>
                    <a:pt x="55443" y="166958"/>
                  </a:lnTo>
                  <a:lnTo>
                    <a:pt x="53660" y="163766"/>
                  </a:lnTo>
                  <a:lnTo>
                    <a:pt x="53660" y="96524"/>
                  </a:lnTo>
                  <a:lnTo>
                    <a:pt x="55443" y="93339"/>
                  </a:lnTo>
                  <a:lnTo>
                    <a:pt x="113756" y="59708"/>
                  </a:lnTo>
                  <a:lnTo>
                    <a:pt x="223040" y="59708"/>
                  </a:lnTo>
                  <a:lnTo>
                    <a:pt x="119208" y="0"/>
                  </a:lnTo>
                  <a:close/>
                </a:path>
                <a:path w="231139" h="260350">
                  <a:moveTo>
                    <a:pt x="223040" y="59708"/>
                  </a:moveTo>
                  <a:lnTo>
                    <a:pt x="117419" y="59708"/>
                  </a:lnTo>
                  <a:lnTo>
                    <a:pt x="175702" y="93339"/>
                  </a:lnTo>
                  <a:lnTo>
                    <a:pt x="177486" y="96524"/>
                  </a:lnTo>
                  <a:lnTo>
                    <a:pt x="177486" y="163766"/>
                  </a:lnTo>
                  <a:lnTo>
                    <a:pt x="175696" y="166958"/>
                  </a:lnTo>
                  <a:lnTo>
                    <a:pt x="117377" y="200588"/>
                  </a:lnTo>
                  <a:lnTo>
                    <a:pt x="223041" y="200588"/>
                  </a:lnTo>
                  <a:lnTo>
                    <a:pt x="227251" y="198160"/>
                  </a:lnTo>
                  <a:lnTo>
                    <a:pt x="231140" y="192267"/>
                  </a:lnTo>
                  <a:lnTo>
                    <a:pt x="231140" y="68023"/>
                  </a:lnTo>
                  <a:lnTo>
                    <a:pt x="227251" y="62130"/>
                  </a:lnTo>
                  <a:lnTo>
                    <a:pt x="223040" y="59708"/>
                  </a:lnTo>
                  <a:close/>
                </a:path>
              </a:pathLst>
            </a:custGeom>
            <a:solidFill>
              <a:srgbClr val="FFFFFF">
                <a:alpha val="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2047246" y="19183718"/>
              <a:ext cx="1542415" cy="245745"/>
            </a:xfrm>
            <a:custGeom>
              <a:avLst/>
              <a:gdLst/>
              <a:ahLst/>
              <a:cxnLst/>
              <a:rect l="l" t="t" r="r" b="b"/>
              <a:pathLst>
                <a:path w="1542415" h="245744">
                  <a:moveTo>
                    <a:pt x="204089" y="0"/>
                  </a:moveTo>
                  <a:lnTo>
                    <a:pt x="0" y="122872"/>
                  </a:lnTo>
                  <a:lnTo>
                    <a:pt x="204089" y="245732"/>
                  </a:lnTo>
                  <a:lnTo>
                    <a:pt x="204089" y="0"/>
                  </a:lnTo>
                  <a:close/>
                </a:path>
                <a:path w="1542415" h="245744">
                  <a:moveTo>
                    <a:pt x="538594" y="0"/>
                  </a:moveTo>
                  <a:lnTo>
                    <a:pt x="334505" y="122872"/>
                  </a:lnTo>
                  <a:lnTo>
                    <a:pt x="538594" y="245732"/>
                  </a:lnTo>
                  <a:lnTo>
                    <a:pt x="538594" y="0"/>
                  </a:lnTo>
                  <a:close/>
                </a:path>
                <a:path w="1542415" h="245744">
                  <a:moveTo>
                    <a:pt x="873086" y="0"/>
                  </a:moveTo>
                  <a:lnTo>
                    <a:pt x="669010" y="122872"/>
                  </a:lnTo>
                  <a:lnTo>
                    <a:pt x="873086" y="245732"/>
                  </a:lnTo>
                  <a:lnTo>
                    <a:pt x="873086" y="0"/>
                  </a:lnTo>
                  <a:close/>
                </a:path>
                <a:path w="1542415" h="245744">
                  <a:moveTo>
                    <a:pt x="1207592" y="0"/>
                  </a:moveTo>
                  <a:lnTo>
                    <a:pt x="1003515" y="122872"/>
                  </a:lnTo>
                  <a:lnTo>
                    <a:pt x="1207592" y="245732"/>
                  </a:lnTo>
                  <a:lnTo>
                    <a:pt x="1207592" y="0"/>
                  </a:lnTo>
                  <a:close/>
                </a:path>
                <a:path w="1542415" h="245744">
                  <a:moveTo>
                    <a:pt x="1542097" y="0"/>
                  </a:moveTo>
                  <a:lnTo>
                    <a:pt x="1338021" y="122872"/>
                  </a:lnTo>
                  <a:lnTo>
                    <a:pt x="1542097" y="245732"/>
                  </a:lnTo>
                  <a:lnTo>
                    <a:pt x="1542097" y="0"/>
                  </a:lnTo>
                  <a:close/>
                </a:path>
              </a:pathLst>
            </a:custGeom>
            <a:solidFill>
              <a:srgbClr val="FFFFFF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9817176" y="801927"/>
              <a:ext cx="908050" cy="144780"/>
            </a:xfrm>
            <a:custGeom>
              <a:avLst/>
              <a:gdLst/>
              <a:ahLst/>
              <a:cxnLst/>
              <a:rect l="l" t="t" r="r" b="b"/>
              <a:pathLst>
                <a:path w="908050" h="144780">
                  <a:moveTo>
                    <a:pt x="120091" y="72301"/>
                  </a:moveTo>
                  <a:lnTo>
                    <a:pt x="0" y="0"/>
                  </a:lnTo>
                  <a:lnTo>
                    <a:pt x="0" y="144602"/>
                  </a:lnTo>
                  <a:lnTo>
                    <a:pt x="120091" y="72301"/>
                  </a:lnTo>
                  <a:close/>
                </a:path>
                <a:path w="908050" h="144780">
                  <a:moveTo>
                    <a:pt x="316928" y="72301"/>
                  </a:moveTo>
                  <a:lnTo>
                    <a:pt x="196837" y="0"/>
                  </a:lnTo>
                  <a:lnTo>
                    <a:pt x="196837" y="144602"/>
                  </a:lnTo>
                  <a:lnTo>
                    <a:pt x="316928" y="72301"/>
                  </a:lnTo>
                  <a:close/>
                </a:path>
                <a:path w="908050" h="144780">
                  <a:moveTo>
                    <a:pt x="513765" y="72301"/>
                  </a:moveTo>
                  <a:lnTo>
                    <a:pt x="393674" y="0"/>
                  </a:lnTo>
                  <a:lnTo>
                    <a:pt x="393674" y="144602"/>
                  </a:lnTo>
                  <a:lnTo>
                    <a:pt x="513765" y="72301"/>
                  </a:lnTo>
                  <a:close/>
                </a:path>
                <a:path w="908050" h="144780">
                  <a:moveTo>
                    <a:pt x="710603" y="72301"/>
                  </a:moveTo>
                  <a:lnTo>
                    <a:pt x="590511" y="0"/>
                  </a:lnTo>
                  <a:lnTo>
                    <a:pt x="590511" y="144602"/>
                  </a:lnTo>
                  <a:lnTo>
                    <a:pt x="710603" y="72301"/>
                  </a:lnTo>
                  <a:close/>
                </a:path>
                <a:path w="908050" h="144780">
                  <a:moveTo>
                    <a:pt x="907440" y="72301"/>
                  </a:moveTo>
                  <a:lnTo>
                    <a:pt x="787349" y="0"/>
                  </a:lnTo>
                  <a:lnTo>
                    <a:pt x="787349" y="144602"/>
                  </a:lnTo>
                  <a:lnTo>
                    <a:pt x="907440" y="72301"/>
                  </a:lnTo>
                  <a:close/>
                </a:path>
              </a:pathLst>
            </a:custGeom>
            <a:solidFill>
              <a:srgbClr val="414042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0921727" y="543909"/>
              <a:ext cx="1946275" cy="1010919"/>
            </a:xfrm>
            <a:custGeom>
              <a:avLst/>
              <a:gdLst/>
              <a:ahLst/>
              <a:cxnLst/>
              <a:rect l="l" t="t" r="r" b="b"/>
              <a:pathLst>
                <a:path w="1946275" h="1010919">
                  <a:moveTo>
                    <a:pt x="1698623" y="460539"/>
                  </a:moveTo>
                  <a:lnTo>
                    <a:pt x="1698623" y="204101"/>
                  </a:lnTo>
                  <a:lnTo>
                    <a:pt x="1409641" y="204101"/>
                  </a:lnTo>
                  <a:lnTo>
                    <a:pt x="1409641" y="460539"/>
                  </a:lnTo>
                  <a:lnTo>
                    <a:pt x="1376762" y="460539"/>
                  </a:lnTo>
                  <a:lnTo>
                    <a:pt x="1376762" y="203546"/>
                  </a:lnTo>
                  <a:lnTo>
                    <a:pt x="1289317" y="204113"/>
                  </a:lnTo>
                  <a:lnTo>
                    <a:pt x="1240017" y="207482"/>
                  </a:lnTo>
                  <a:lnTo>
                    <a:pt x="1192497" y="216677"/>
                  </a:lnTo>
                  <a:lnTo>
                    <a:pt x="1147116" y="231334"/>
                  </a:lnTo>
                  <a:lnTo>
                    <a:pt x="1104235" y="251086"/>
                  </a:lnTo>
                  <a:lnTo>
                    <a:pt x="1064214" y="275568"/>
                  </a:lnTo>
                  <a:lnTo>
                    <a:pt x="1027412" y="304416"/>
                  </a:lnTo>
                  <a:lnTo>
                    <a:pt x="994189" y="337264"/>
                  </a:lnTo>
                  <a:lnTo>
                    <a:pt x="964906" y="373747"/>
                  </a:lnTo>
                  <a:lnTo>
                    <a:pt x="939922" y="413500"/>
                  </a:lnTo>
                  <a:lnTo>
                    <a:pt x="914914" y="373692"/>
                  </a:lnTo>
                  <a:lnTo>
                    <a:pt x="885588" y="337200"/>
                  </a:lnTo>
                  <a:lnTo>
                    <a:pt x="852306" y="304389"/>
                  </a:lnTo>
                  <a:lnTo>
                    <a:pt x="815430" y="275623"/>
                  </a:lnTo>
                  <a:lnTo>
                    <a:pt x="775321" y="251268"/>
                  </a:lnTo>
                  <a:lnTo>
                    <a:pt x="732341" y="231689"/>
                  </a:lnTo>
                  <a:lnTo>
                    <a:pt x="686852" y="217252"/>
                  </a:lnTo>
                  <a:lnTo>
                    <a:pt x="639215" y="208322"/>
                  </a:lnTo>
                  <a:lnTo>
                    <a:pt x="589793" y="205264"/>
                  </a:lnTo>
                  <a:lnTo>
                    <a:pt x="535685" y="208916"/>
                  </a:lnTo>
                  <a:lnTo>
                    <a:pt x="483764" y="219552"/>
                  </a:lnTo>
                  <a:lnTo>
                    <a:pt x="434502" y="236692"/>
                  </a:lnTo>
                  <a:lnTo>
                    <a:pt x="388371" y="259857"/>
                  </a:lnTo>
                  <a:lnTo>
                    <a:pt x="345843" y="288568"/>
                  </a:lnTo>
                  <a:lnTo>
                    <a:pt x="307390" y="322345"/>
                  </a:lnTo>
                  <a:lnTo>
                    <a:pt x="273485" y="360710"/>
                  </a:lnTo>
                  <a:lnTo>
                    <a:pt x="273485" y="212201"/>
                  </a:lnTo>
                  <a:lnTo>
                    <a:pt x="271886" y="212201"/>
                  </a:lnTo>
                  <a:lnTo>
                    <a:pt x="278892" y="196635"/>
                  </a:lnTo>
                  <a:lnTo>
                    <a:pt x="284074" y="180169"/>
                  </a:lnTo>
                  <a:lnTo>
                    <a:pt x="287288" y="162929"/>
                  </a:lnTo>
                  <a:lnTo>
                    <a:pt x="288391" y="145036"/>
                  </a:lnTo>
                  <a:lnTo>
                    <a:pt x="281158" y="98721"/>
                  </a:lnTo>
                  <a:lnTo>
                    <a:pt x="260922" y="58848"/>
                  </a:lnTo>
                  <a:lnTo>
                    <a:pt x="229884" y="27629"/>
                  </a:lnTo>
                  <a:lnTo>
                    <a:pt x="190242" y="7276"/>
                  </a:lnTo>
                  <a:lnTo>
                    <a:pt x="144195" y="0"/>
                  </a:lnTo>
                  <a:lnTo>
                    <a:pt x="98149" y="7276"/>
                  </a:lnTo>
                  <a:lnTo>
                    <a:pt x="58507" y="27629"/>
                  </a:lnTo>
                  <a:lnTo>
                    <a:pt x="27469" y="58848"/>
                  </a:lnTo>
                  <a:lnTo>
                    <a:pt x="7233" y="98721"/>
                  </a:lnTo>
                  <a:lnTo>
                    <a:pt x="0" y="145036"/>
                  </a:lnTo>
                  <a:lnTo>
                    <a:pt x="1103" y="162929"/>
                  </a:lnTo>
                  <a:lnTo>
                    <a:pt x="4317" y="180169"/>
                  </a:lnTo>
                  <a:lnTo>
                    <a:pt x="9499" y="196635"/>
                  </a:lnTo>
                  <a:lnTo>
                    <a:pt x="16504" y="212201"/>
                  </a:lnTo>
                  <a:lnTo>
                    <a:pt x="14906" y="212201"/>
                  </a:lnTo>
                  <a:lnTo>
                    <a:pt x="14906" y="1005118"/>
                  </a:lnTo>
                  <a:lnTo>
                    <a:pt x="273485" y="1005118"/>
                  </a:lnTo>
                  <a:lnTo>
                    <a:pt x="273485" y="854987"/>
                  </a:lnTo>
                  <a:lnTo>
                    <a:pt x="307390" y="893462"/>
                  </a:lnTo>
                  <a:lnTo>
                    <a:pt x="345843" y="927337"/>
                  </a:lnTo>
                  <a:lnTo>
                    <a:pt x="388371" y="956129"/>
                  </a:lnTo>
                  <a:lnTo>
                    <a:pt x="434502" y="979360"/>
                  </a:lnTo>
                  <a:lnTo>
                    <a:pt x="483764" y="996547"/>
                  </a:lnTo>
                  <a:lnTo>
                    <a:pt x="535685" y="1007212"/>
                  </a:lnTo>
                  <a:lnTo>
                    <a:pt x="589793" y="1010874"/>
                  </a:lnTo>
                  <a:lnTo>
                    <a:pt x="640215" y="1007679"/>
                  </a:lnTo>
                  <a:lnTo>
                    <a:pt x="688765" y="998352"/>
                  </a:lnTo>
                  <a:lnTo>
                    <a:pt x="735061" y="983287"/>
                  </a:lnTo>
                  <a:lnTo>
                    <a:pt x="778720" y="962873"/>
                  </a:lnTo>
                  <a:lnTo>
                    <a:pt x="819359" y="937502"/>
                  </a:lnTo>
                  <a:lnTo>
                    <a:pt x="856594" y="907566"/>
                  </a:lnTo>
                  <a:lnTo>
                    <a:pt x="890043" y="873454"/>
                  </a:lnTo>
                  <a:lnTo>
                    <a:pt x="890043" y="1005118"/>
                  </a:lnTo>
                  <a:lnTo>
                    <a:pt x="1148616" y="1005118"/>
                  </a:lnTo>
                  <a:lnTo>
                    <a:pt x="1148616" y="607497"/>
                  </a:lnTo>
                  <a:lnTo>
                    <a:pt x="1149537" y="591482"/>
                  </a:lnTo>
                  <a:lnTo>
                    <a:pt x="1152217" y="575983"/>
                  </a:lnTo>
                  <a:lnTo>
                    <a:pt x="1156533" y="561082"/>
                  </a:lnTo>
                  <a:lnTo>
                    <a:pt x="1162359" y="546863"/>
                  </a:lnTo>
                  <a:lnTo>
                    <a:pt x="1162359" y="748692"/>
                  </a:lnTo>
                  <a:lnTo>
                    <a:pt x="1409641" y="748692"/>
                  </a:lnTo>
                  <a:lnTo>
                    <a:pt x="1409641" y="1005118"/>
                  </a:lnTo>
                  <a:lnTo>
                    <a:pt x="1698623" y="1005118"/>
                  </a:lnTo>
                  <a:lnTo>
                    <a:pt x="1698623" y="748692"/>
                  </a:lnTo>
                  <a:lnTo>
                    <a:pt x="1945893" y="748692"/>
                  </a:lnTo>
                  <a:lnTo>
                    <a:pt x="1945893" y="460539"/>
                  </a:lnTo>
                  <a:lnTo>
                    <a:pt x="1698623" y="460539"/>
                  </a:lnTo>
                  <a:close/>
                </a:path>
                <a:path w="1946275" h="1010919">
                  <a:moveTo>
                    <a:pt x="731060" y="607497"/>
                  </a:moveTo>
                  <a:lnTo>
                    <a:pt x="723846" y="652730"/>
                  </a:lnTo>
                  <a:lnTo>
                    <a:pt x="703768" y="692051"/>
                  </a:lnTo>
                  <a:lnTo>
                    <a:pt x="673170" y="723083"/>
                  </a:lnTo>
                  <a:lnTo>
                    <a:pt x="634397" y="743446"/>
                  </a:lnTo>
                  <a:lnTo>
                    <a:pt x="589793" y="750762"/>
                  </a:lnTo>
                  <a:lnTo>
                    <a:pt x="544826" y="743446"/>
                  </a:lnTo>
                  <a:lnTo>
                    <a:pt x="505737" y="723083"/>
                  </a:lnTo>
                  <a:lnTo>
                    <a:pt x="474890" y="692051"/>
                  </a:lnTo>
                  <a:lnTo>
                    <a:pt x="454647" y="652730"/>
                  </a:lnTo>
                  <a:lnTo>
                    <a:pt x="447374" y="607497"/>
                  </a:lnTo>
                  <a:lnTo>
                    <a:pt x="454647" y="562631"/>
                  </a:lnTo>
                  <a:lnTo>
                    <a:pt x="474890" y="523631"/>
                  </a:lnTo>
                  <a:lnTo>
                    <a:pt x="505737" y="492856"/>
                  </a:lnTo>
                  <a:lnTo>
                    <a:pt x="544826" y="472662"/>
                  </a:lnTo>
                  <a:lnTo>
                    <a:pt x="589793" y="465406"/>
                  </a:lnTo>
                  <a:lnTo>
                    <a:pt x="634397" y="472662"/>
                  </a:lnTo>
                  <a:lnTo>
                    <a:pt x="673170" y="492856"/>
                  </a:lnTo>
                  <a:lnTo>
                    <a:pt x="703768" y="523631"/>
                  </a:lnTo>
                  <a:lnTo>
                    <a:pt x="723846" y="562631"/>
                  </a:lnTo>
                  <a:lnTo>
                    <a:pt x="731060" y="607497"/>
                  </a:lnTo>
                  <a:close/>
                </a:path>
              </a:pathLst>
            </a:custGeom>
            <a:ln w="4252">
              <a:solidFill>
                <a:srgbClr val="DADBD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0972771" y="584530"/>
              <a:ext cx="1928495" cy="983615"/>
            </a:xfrm>
            <a:custGeom>
              <a:avLst/>
              <a:gdLst/>
              <a:ahLst/>
              <a:cxnLst/>
              <a:rect l="l" t="t" r="r" b="b"/>
              <a:pathLst>
                <a:path w="1928495" h="983615">
                  <a:moveTo>
                    <a:pt x="1928338" y="0"/>
                  </a:moveTo>
                  <a:lnTo>
                    <a:pt x="0" y="0"/>
                  </a:lnTo>
                  <a:lnTo>
                    <a:pt x="0" y="983495"/>
                  </a:lnTo>
                  <a:lnTo>
                    <a:pt x="1928338" y="983495"/>
                  </a:lnTo>
                  <a:lnTo>
                    <a:pt x="1928338" y="0"/>
                  </a:lnTo>
                  <a:close/>
                </a:path>
              </a:pathLst>
            </a:custGeom>
            <a:solidFill>
              <a:srgbClr val="231F20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81656" y="808747"/>
              <a:ext cx="661903" cy="661897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85265" y="807584"/>
              <a:ext cx="917767" cy="657322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992233" y="604001"/>
              <a:ext cx="147715" cy="147709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007182" y="815654"/>
              <a:ext cx="117813" cy="649239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11165307" y="791234"/>
              <a:ext cx="1654175" cy="695960"/>
            </a:xfrm>
            <a:custGeom>
              <a:avLst/>
              <a:gdLst/>
              <a:ahLst/>
              <a:cxnLst/>
              <a:rect l="l" t="t" r="r" b="b"/>
              <a:pathLst>
                <a:path w="1654175" h="695960">
                  <a:moveTo>
                    <a:pt x="560438" y="347891"/>
                  </a:moveTo>
                  <a:lnTo>
                    <a:pt x="554824" y="299212"/>
                  </a:lnTo>
                  <a:lnTo>
                    <a:pt x="544106" y="269303"/>
                  </a:lnTo>
                  <a:lnTo>
                    <a:pt x="544106" y="347891"/>
                  </a:lnTo>
                  <a:lnTo>
                    <a:pt x="538911" y="393103"/>
                  </a:lnTo>
                  <a:lnTo>
                    <a:pt x="524129" y="434619"/>
                  </a:lnTo>
                  <a:lnTo>
                    <a:pt x="500938" y="471271"/>
                  </a:lnTo>
                  <a:lnTo>
                    <a:pt x="470535" y="501853"/>
                  </a:lnTo>
                  <a:lnTo>
                    <a:pt x="434098" y="525183"/>
                  </a:lnTo>
                  <a:lnTo>
                    <a:pt x="392811" y="540042"/>
                  </a:lnTo>
                  <a:lnTo>
                    <a:pt x="347878" y="545261"/>
                  </a:lnTo>
                  <a:lnTo>
                    <a:pt x="302666" y="540042"/>
                  </a:lnTo>
                  <a:lnTo>
                    <a:pt x="261150" y="525183"/>
                  </a:lnTo>
                  <a:lnTo>
                    <a:pt x="224497" y="501853"/>
                  </a:lnTo>
                  <a:lnTo>
                    <a:pt x="193916" y="471271"/>
                  </a:lnTo>
                  <a:lnTo>
                    <a:pt x="170586" y="434619"/>
                  </a:lnTo>
                  <a:lnTo>
                    <a:pt x="155714" y="393103"/>
                  </a:lnTo>
                  <a:lnTo>
                    <a:pt x="150495" y="347891"/>
                  </a:lnTo>
                  <a:lnTo>
                    <a:pt x="155714" y="302958"/>
                  </a:lnTo>
                  <a:lnTo>
                    <a:pt x="170586" y="261683"/>
                  </a:lnTo>
                  <a:lnTo>
                    <a:pt x="193916" y="225247"/>
                  </a:lnTo>
                  <a:lnTo>
                    <a:pt x="224497" y="194843"/>
                  </a:lnTo>
                  <a:lnTo>
                    <a:pt x="261150" y="171653"/>
                  </a:lnTo>
                  <a:lnTo>
                    <a:pt x="302374" y="156972"/>
                  </a:lnTo>
                  <a:lnTo>
                    <a:pt x="301764" y="156972"/>
                  </a:lnTo>
                  <a:lnTo>
                    <a:pt x="347878" y="151676"/>
                  </a:lnTo>
                  <a:lnTo>
                    <a:pt x="393712" y="156972"/>
                  </a:lnTo>
                  <a:lnTo>
                    <a:pt x="393103" y="156972"/>
                  </a:lnTo>
                  <a:lnTo>
                    <a:pt x="434098" y="171653"/>
                  </a:lnTo>
                  <a:lnTo>
                    <a:pt x="470535" y="194843"/>
                  </a:lnTo>
                  <a:lnTo>
                    <a:pt x="500938" y="225247"/>
                  </a:lnTo>
                  <a:lnTo>
                    <a:pt x="524129" y="261683"/>
                  </a:lnTo>
                  <a:lnTo>
                    <a:pt x="538911" y="302958"/>
                  </a:lnTo>
                  <a:lnTo>
                    <a:pt x="544106" y="347891"/>
                  </a:lnTo>
                  <a:lnTo>
                    <a:pt x="544106" y="269303"/>
                  </a:lnTo>
                  <a:lnTo>
                    <a:pt x="513689" y="215036"/>
                  </a:lnTo>
                  <a:lnTo>
                    <a:pt x="480745" y="182092"/>
                  </a:lnTo>
                  <a:lnTo>
                    <a:pt x="441274" y="156972"/>
                  </a:lnTo>
                  <a:lnTo>
                    <a:pt x="396557" y="140957"/>
                  </a:lnTo>
                  <a:lnTo>
                    <a:pt x="347878" y="135331"/>
                  </a:lnTo>
                  <a:lnTo>
                    <a:pt x="298932" y="140957"/>
                  </a:lnTo>
                  <a:lnTo>
                    <a:pt x="253974" y="156972"/>
                  </a:lnTo>
                  <a:lnTo>
                    <a:pt x="214287" y="182092"/>
                  </a:lnTo>
                  <a:lnTo>
                    <a:pt x="181165" y="215036"/>
                  </a:lnTo>
                  <a:lnTo>
                    <a:pt x="155917" y="254508"/>
                  </a:lnTo>
                  <a:lnTo>
                    <a:pt x="139814" y="299212"/>
                  </a:lnTo>
                  <a:lnTo>
                    <a:pt x="134150" y="347891"/>
                  </a:lnTo>
                  <a:lnTo>
                    <a:pt x="139814" y="396836"/>
                  </a:lnTo>
                  <a:lnTo>
                    <a:pt x="155917" y="441794"/>
                  </a:lnTo>
                  <a:lnTo>
                    <a:pt x="181165" y="481482"/>
                  </a:lnTo>
                  <a:lnTo>
                    <a:pt x="214287" y="514604"/>
                  </a:lnTo>
                  <a:lnTo>
                    <a:pt x="253974" y="539851"/>
                  </a:lnTo>
                  <a:lnTo>
                    <a:pt x="298932" y="555955"/>
                  </a:lnTo>
                  <a:lnTo>
                    <a:pt x="347878" y="561606"/>
                  </a:lnTo>
                  <a:lnTo>
                    <a:pt x="396557" y="555955"/>
                  </a:lnTo>
                  <a:lnTo>
                    <a:pt x="426237" y="545261"/>
                  </a:lnTo>
                  <a:lnTo>
                    <a:pt x="441274" y="539851"/>
                  </a:lnTo>
                  <a:lnTo>
                    <a:pt x="480745" y="514604"/>
                  </a:lnTo>
                  <a:lnTo>
                    <a:pt x="513689" y="481482"/>
                  </a:lnTo>
                  <a:lnTo>
                    <a:pt x="538810" y="441794"/>
                  </a:lnTo>
                  <a:lnTo>
                    <a:pt x="554824" y="396836"/>
                  </a:lnTo>
                  <a:lnTo>
                    <a:pt x="560438" y="347891"/>
                  </a:lnTo>
                  <a:close/>
                </a:path>
                <a:path w="1654175" h="695960">
                  <a:moveTo>
                    <a:pt x="694588" y="347891"/>
                  </a:moveTo>
                  <a:lnTo>
                    <a:pt x="691413" y="300913"/>
                  </a:lnTo>
                  <a:lnTo>
                    <a:pt x="682180" y="255828"/>
                  </a:lnTo>
                  <a:lnTo>
                    <a:pt x="678243" y="244525"/>
                  </a:lnTo>
                  <a:lnTo>
                    <a:pt x="678243" y="347891"/>
                  </a:lnTo>
                  <a:lnTo>
                    <a:pt x="674662" y="396824"/>
                  </a:lnTo>
                  <a:lnTo>
                    <a:pt x="664235" y="443534"/>
                  </a:lnTo>
                  <a:lnTo>
                    <a:pt x="647496" y="487527"/>
                  </a:lnTo>
                  <a:lnTo>
                    <a:pt x="624941" y="528281"/>
                  </a:lnTo>
                  <a:lnTo>
                    <a:pt x="597115" y="565277"/>
                  </a:lnTo>
                  <a:lnTo>
                    <a:pt x="564502" y="598004"/>
                  </a:lnTo>
                  <a:lnTo>
                    <a:pt x="527634" y="625932"/>
                  </a:lnTo>
                  <a:lnTo>
                    <a:pt x="487019" y="648563"/>
                  </a:lnTo>
                  <a:lnTo>
                    <a:pt x="443179" y="665353"/>
                  </a:lnTo>
                  <a:lnTo>
                    <a:pt x="396633" y="675817"/>
                  </a:lnTo>
                  <a:lnTo>
                    <a:pt x="347878" y="679411"/>
                  </a:lnTo>
                  <a:lnTo>
                    <a:pt x="298945" y="675817"/>
                  </a:lnTo>
                  <a:lnTo>
                    <a:pt x="252234" y="665353"/>
                  </a:lnTo>
                  <a:lnTo>
                    <a:pt x="208229" y="648563"/>
                  </a:lnTo>
                  <a:lnTo>
                    <a:pt x="167487" y="625932"/>
                  </a:lnTo>
                  <a:lnTo>
                    <a:pt x="130479" y="598004"/>
                  </a:lnTo>
                  <a:lnTo>
                    <a:pt x="97764" y="565277"/>
                  </a:lnTo>
                  <a:lnTo>
                    <a:pt x="69837" y="528281"/>
                  </a:lnTo>
                  <a:lnTo>
                    <a:pt x="47205" y="487527"/>
                  </a:lnTo>
                  <a:lnTo>
                    <a:pt x="30403" y="443534"/>
                  </a:lnTo>
                  <a:lnTo>
                    <a:pt x="19951" y="396824"/>
                  </a:lnTo>
                  <a:lnTo>
                    <a:pt x="16344" y="347891"/>
                  </a:lnTo>
                  <a:lnTo>
                    <a:pt x="19951" y="299135"/>
                  </a:lnTo>
                  <a:lnTo>
                    <a:pt x="30403" y="252590"/>
                  </a:lnTo>
                  <a:lnTo>
                    <a:pt x="47205" y="208749"/>
                  </a:lnTo>
                  <a:lnTo>
                    <a:pt x="69837" y="168135"/>
                  </a:lnTo>
                  <a:lnTo>
                    <a:pt x="97764" y="131267"/>
                  </a:lnTo>
                  <a:lnTo>
                    <a:pt x="130479" y="98653"/>
                  </a:lnTo>
                  <a:lnTo>
                    <a:pt x="167487" y="70815"/>
                  </a:lnTo>
                  <a:lnTo>
                    <a:pt x="208229" y="48272"/>
                  </a:lnTo>
                  <a:lnTo>
                    <a:pt x="252234" y="31534"/>
                  </a:lnTo>
                  <a:lnTo>
                    <a:pt x="298945" y="21107"/>
                  </a:lnTo>
                  <a:lnTo>
                    <a:pt x="347878" y="17526"/>
                  </a:lnTo>
                  <a:lnTo>
                    <a:pt x="396633" y="21107"/>
                  </a:lnTo>
                  <a:lnTo>
                    <a:pt x="443179" y="31534"/>
                  </a:lnTo>
                  <a:lnTo>
                    <a:pt x="487019" y="48272"/>
                  </a:lnTo>
                  <a:lnTo>
                    <a:pt x="527634" y="70815"/>
                  </a:lnTo>
                  <a:lnTo>
                    <a:pt x="564502" y="98653"/>
                  </a:lnTo>
                  <a:lnTo>
                    <a:pt x="597115" y="131267"/>
                  </a:lnTo>
                  <a:lnTo>
                    <a:pt x="624941" y="168135"/>
                  </a:lnTo>
                  <a:lnTo>
                    <a:pt x="647496" y="208749"/>
                  </a:lnTo>
                  <a:lnTo>
                    <a:pt x="664235" y="252590"/>
                  </a:lnTo>
                  <a:lnTo>
                    <a:pt x="674662" y="299135"/>
                  </a:lnTo>
                  <a:lnTo>
                    <a:pt x="678243" y="347891"/>
                  </a:lnTo>
                  <a:lnTo>
                    <a:pt x="678243" y="244525"/>
                  </a:lnTo>
                  <a:lnTo>
                    <a:pt x="647179" y="173037"/>
                  </a:lnTo>
                  <a:lnTo>
                    <a:pt x="622249" y="136156"/>
                  </a:lnTo>
                  <a:lnTo>
                    <a:pt x="592924" y="102844"/>
                  </a:lnTo>
                  <a:lnTo>
                    <a:pt x="559612" y="73507"/>
                  </a:lnTo>
                  <a:lnTo>
                    <a:pt x="522732" y="48577"/>
                  </a:lnTo>
                  <a:lnTo>
                    <a:pt x="482701" y="28460"/>
                  </a:lnTo>
                  <a:lnTo>
                    <a:pt x="451256" y="17526"/>
                  </a:lnTo>
                  <a:lnTo>
                    <a:pt x="439940" y="13576"/>
                  </a:lnTo>
                  <a:lnTo>
                    <a:pt x="394855" y="4343"/>
                  </a:lnTo>
                  <a:lnTo>
                    <a:pt x="347878" y="1181"/>
                  </a:lnTo>
                  <a:lnTo>
                    <a:pt x="300736" y="4343"/>
                  </a:lnTo>
                  <a:lnTo>
                    <a:pt x="255498" y="13576"/>
                  </a:lnTo>
                  <a:lnTo>
                    <a:pt x="212598" y="28460"/>
                  </a:lnTo>
                  <a:lnTo>
                    <a:pt x="172427" y="48577"/>
                  </a:lnTo>
                  <a:lnTo>
                    <a:pt x="135432" y="73507"/>
                  </a:lnTo>
                  <a:lnTo>
                    <a:pt x="102006" y="102844"/>
                  </a:lnTo>
                  <a:lnTo>
                    <a:pt x="72580" y="136156"/>
                  </a:lnTo>
                  <a:lnTo>
                    <a:pt x="47561" y="173037"/>
                  </a:lnTo>
                  <a:lnTo>
                    <a:pt x="27381" y="213055"/>
                  </a:lnTo>
                  <a:lnTo>
                    <a:pt x="12446" y="255828"/>
                  </a:lnTo>
                  <a:lnTo>
                    <a:pt x="3187" y="300913"/>
                  </a:lnTo>
                  <a:lnTo>
                    <a:pt x="0" y="347891"/>
                  </a:lnTo>
                  <a:lnTo>
                    <a:pt x="3187" y="395033"/>
                  </a:lnTo>
                  <a:lnTo>
                    <a:pt x="12446" y="440258"/>
                  </a:lnTo>
                  <a:lnTo>
                    <a:pt x="27381" y="483171"/>
                  </a:lnTo>
                  <a:lnTo>
                    <a:pt x="47561" y="523328"/>
                  </a:lnTo>
                  <a:lnTo>
                    <a:pt x="72580" y="560336"/>
                  </a:lnTo>
                  <a:lnTo>
                    <a:pt x="102006" y="593763"/>
                  </a:lnTo>
                  <a:lnTo>
                    <a:pt x="135432" y="623189"/>
                  </a:lnTo>
                  <a:lnTo>
                    <a:pt x="172427" y="648195"/>
                  </a:lnTo>
                  <a:lnTo>
                    <a:pt x="212598" y="668375"/>
                  </a:lnTo>
                  <a:lnTo>
                    <a:pt x="255498" y="683310"/>
                  </a:lnTo>
                  <a:lnTo>
                    <a:pt x="300736" y="692581"/>
                  </a:lnTo>
                  <a:lnTo>
                    <a:pt x="347878" y="695756"/>
                  </a:lnTo>
                  <a:lnTo>
                    <a:pt x="394855" y="692581"/>
                  </a:lnTo>
                  <a:lnTo>
                    <a:pt x="439940" y="683310"/>
                  </a:lnTo>
                  <a:lnTo>
                    <a:pt x="451091" y="679411"/>
                  </a:lnTo>
                  <a:lnTo>
                    <a:pt x="482701" y="668375"/>
                  </a:lnTo>
                  <a:lnTo>
                    <a:pt x="522732" y="648195"/>
                  </a:lnTo>
                  <a:lnTo>
                    <a:pt x="559612" y="623189"/>
                  </a:lnTo>
                  <a:lnTo>
                    <a:pt x="592924" y="593763"/>
                  </a:lnTo>
                  <a:lnTo>
                    <a:pt x="622249" y="560336"/>
                  </a:lnTo>
                  <a:lnTo>
                    <a:pt x="647179" y="523328"/>
                  </a:lnTo>
                  <a:lnTo>
                    <a:pt x="667296" y="483171"/>
                  </a:lnTo>
                  <a:lnTo>
                    <a:pt x="682180" y="440258"/>
                  </a:lnTo>
                  <a:lnTo>
                    <a:pt x="691413" y="395033"/>
                  </a:lnTo>
                  <a:lnTo>
                    <a:pt x="694588" y="347891"/>
                  </a:lnTo>
                  <a:close/>
                </a:path>
                <a:path w="1654175" h="695960">
                  <a:moveTo>
                    <a:pt x="1083030" y="25"/>
                  </a:moveTo>
                  <a:lnTo>
                    <a:pt x="1066685" y="25"/>
                  </a:lnTo>
                  <a:lnTo>
                    <a:pt x="1066685" y="16370"/>
                  </a:lnTo>
                  <a:lnTo>
                    <a:pt x="1066685" y="134023"/>
                  </a:lnTo>
                  <a:lnTo>
                    <a:pt x="1001763" y="140220"/>
                  </a:lnTo>
                  <a:lnTo>
                    <a:pt x="957021" y="156591"/>
                  </a:lnTo>
                  <a:lnTo>
                    <a:pt x="917511" y="181978"/>
                  </a:lnTo>
                  <a:lnTo>
                    <a:pt x="884555" y="215099"/>
                  </a:lnTo>
                  <a:lnTo>
                    <a:pt x="859421" y="254647"/>
                  </a:lnTo>
                  <a:lnTo>
                    <a:pt x="843394" y="299351"/>
                  </a:lnTo>
                  <a:lnTo>
                    <a:pt x="837768" y="347891"/>
                  </a:lnTo>
                  <a:lnTo>
                    <a:pt x="837768" y="673671"/>
                  </a:lnTo>
                  <a:lnTo>
                    <a:pt x="719950" y="673671"/>
                  </a:lnTo>
                  <a:lnTo>
                    <a:pt x="719950" y="347891"/>
                  </a:lnTo>
                  <a:lnTo>
                    <a:pt x="723404" y="301040"/>
                  </a:lnTo>
                  <a:lnTo>
                    <a:pt x="733958" y="252793"/>
                  </a:lnTo>
                  <a:lnTo>
                    <a:pt x="750697" y="208978"/>
                  </a:lnTo>
                  <a:lnTo>
                    <a:pt x="773239" y="168338"/>
                  </a:lnTo>
                  <a:lnTo>
                    <a:pt x="801065" y="131406"/>
                  </a:lnTo>
                  <a:lnTo>
                    <a:pt x="833666" y="98679"/>
                  </a:lnTo>
                  <a:lnTo>
                    <a:pt x="870521" y="70688"/>
                  </a:lnTo>
                  <a:lnTo>
                    <a:pt x="911123" y="47942"/>
                  </a:lnTo>
                  <a:lnTo>
                    <a:pt x="954951" y="30962"/>
                  </a:lnTo>
                  <a:lnTo>
                    <a:pt x="1001483" y="20269"/>
                  </a:lnTo>
                  <a:lnTo>
                    <a:pt x="1050226" y="16370"/>
                  </a:lnTo>
                  <a:lnTo>
                    <a:pt x="1066685" y="16370"/>
                  </a:lnTo>
                  <a:lnTo>
                    <a:pt x="1066685" y="25"/>
                  </a:lnTo>
                  <a:lnTo>
                    <a:pt x="1050112" y="25"/>
                  </a:lnTo>
                  <a:lnTo>
                    <a:pt x="1003160" y="3492"/>
                  </a:lnTo>
                  <a:lnTo>
                    <a:pt x="958113" y="13004"/>
                  </a:lnTo>
                  <a:lnTo>
                    <a:pt x="915365" y="28117"/>
                  </a:lnTo>
                  <a:lnTo>
                    <a:pt x="875360" y="48437"/>
                  </a:lnTo>
                  <a:lnTo>
                    <a:pt x="838504" y="73520"/>
                  </a:lnTo>
                  <a:lnTo>
                    <a:pt x="805218" y="102984"/>
                  </a:lnTo>
                  <a:lnTo>
                    <a:pt x="775906" y="136372"/>
                  </a:lnTo>
                  <a:lnTo>
                    <a:pt x="750989" y="173304"/>
                  </a:lnTo>
                  <a:lnTo>
                    <a:pt x="730885" y="213334"/>
                  </a:lnTo>
                  <a:lnTo>
                    <a:pt x="716013" y="256057"/>
                  </a:lnTo>
                  <a:lnTo>
                    <a:pt x="706780" y="301040"/>
                  </a:lnTo>
                  <a:lnTo>
                    <a:pt x="703605" y="347891"/>
                  </a:lnTo>
                  <a:lnTo>
                    <a:pt x="703605" y="690016"/>
                  </a:lnTo>
                  <a:lnTo>
                    <a:pt x="854113" y="690016"/>
                  </a:lnTo>
                  <a:lnTo>
                    <a:pt x="854113" y="673671"/>
                  </a:lnTo>
                  <a:lnTo>
                    <a:pt x="854113" y="347891"/>
                  </a:lnTo>
                  <a:lnTo>
                    <a:pt x="859307" y="303060"/>
                  </a:lnTo>
                  <a:lnTo>
                    <a:pt x="874115" y="261772"/>
                  </a:lnTo>
                  <a:lnTo>
                    <a:pt x="897343" y="225247"/>
                  </a:lnTo>
                  <a:lnTo>
                    <a:pt x="927798" y="194665"/>
                  </a:lnTo>
                  <a:lnTo>
                    <a:pt x="964285" y="171221"/>
                  </a:lnTo>
                  <a:lnTo>
                    <a:pt x="1005624" y="156108"/>
                  </a:lnTo>
                  <a:lnTo>
                    <a:pt x="1050632" y="150520"/>
                  </a:lnTo>
                  <a:lnTo>
                    <a:pt x="1083030" y="150215"/>
                  </a:lnTo>
                  <a:lnTo>
                    <a:pt x="1083030" y="16370"/>
                  </a:lnTo>
                  <a:lnTo>
                    <a:pt x="1083030" y="25"/>
                  </a:lnTo>
                  <a:close/>
                </a:path>
                <a:path w="1654175" h="695960">
                  <a:moveTo>
                    <a:pt x="1654060" y="255270"/>
                  </a:moveTo>
                  <a:lnTo>
                    <a:pt x="1637728" y="255270"/>
                  </a:lnTo>
                  <a:lnTo>
                    <a:pt x="1637728" y="271780"/>
                  </a:lnTo>
                  <a:lnTo>
                    <a:pt x="1637728" y="332740"/>
                  </a:lnTo>
                  <a:lnTo>
                    <a:pt x="1329283" y="332740"/>
                  </a:lnTo>
                  <a:lnTo>
                    <a:pt x="1329283" y="76200"/>
                  </a:lnTo>
                  <a:lnTo>
                    <a:pt x="1301661" y="76200"/>
                  </a:lnTo>
                  <a:lnTo>
                    <a:pt x="1301661" y="332740"/>
                  </a:lnTo>
                  <a:lnTo>
                    <a:pt x="1301661" y="358140"/>
                  </a:lnTo>
                  <a:lnTo>
                    <a:pt x="1301661" y="613410"/>
                  </a:lnTo>
                  <a:lnTo>
                    <a:pt x="1329283" y="613410"/>
                  </a:lnTo>
                  <a:lnTo>
                    <a:pt x="1329283" y="358140"/>
                  </a:lnTo>
                  <a:lnTo>
                    <a:pt x="1637728" y="358140"/>
                  </a:lnTo>
                  <a:lnTo>
                    <a:pt x="1637728" y="417830"/>
                  </a:lnTo>
                  <a:lnTo>
                    <a:pt x="1389621" y="417830"/>
                  </a:lnTo>
                  <a:lnTo>
                    <a:pt x="1389621" y="434340"/>
                  </a:lnTo>
                  <a:lnTo>
                    <a:pt x="1389621" y="673100"/>
                  </a:lnTo>
                  <a:lnTo>
                    <a:pt x="1241310" y="673100"/>
                  </a:lnTo>
                  <a:lnTo>
                    <a:pt x="1241310" y="349250"/>
                  </a:lnTo>
                  <a:lnTo>
                    <a:pt x="1241310" y="332740"/>
                  </a:lnTo>
                  <a:lnTo>
                    <a:pt x="1053541" y="332740"/>
                  </a:lnTo>
                  <a:lnTo>
                    <a:pt x="1053541" y="349250"/>
                  </a:lnTo>
                  <a:lnTo>
                    <a:pt x="1053541" y="358140"/>
                  </a:lnTo>
                  <a:lnTo>
                    <a:pt x="1180973" y="358140"/>
                  </a:lnTo>
                  <a:lnTo>
                    <a:pt x="1180973" y="417830"/>
                  </a:lnTo>
                  <a:lnTo>
                    <a:pt x="993203" y="417830"/>
                  </a:lnTo>
                  <a:lnTo>
                    <a:pt x="993203" y="271780"/>
                  </a:lnTo>
                  <a:lnTo>
                    <a:pt x="1241310" y="271780"/>
                  </a:lnTo>
                  <a:lnTo>
                    <a:pt x="1241310" y="255270"/>
                  </a:lnTo>
                  <a:lnTo>
                    <a:pt x="1241310" y="16510"/>
                  </a:lnTo>
                  <a:lnTo>
                    <a:pt x="1389621" y="16510"/>
                  </a:lnTo>
                  <a:lnTo>
                    <a:pt x="1389621" y="255270"/>
                  </a:lnTo>
                  <a:lnTo>
                    <a:pt x="1389621" y="271780"/>
                  </a:lnTo>
                  <a:lnTo>
                    <a:pt x="1637728" y="271780"/>
                  </a:lnTo>
                  <a:lnTo>
                    <a:pt x="1637728" y="255270"/>
                  </a:lnTo>
                  <a:lnTo>
                    <a:pt x="1405966" y="255270"/>
                  </a:lnTo>
                  <a:lnTo>
                    <a:pt x="1405966" y="16510"/>
                  </a:lnTo>
                  <a:lnTo>
                    <a:pt x="1405966" y="0"/>
                  </a:lnTo>
                  <a:lnTo>
                    <a:pt x="1224965" y="0"/>
                  </a:lnTo>
                  <a:lnTo>
                    <a:pt x="1224965" y="16510"/>
                  </a:lnTo>
                  <a:lnTo>
                    <a:pt x="1224965" y="255270"/>
                  </a:lnTo>
                  <a:lnTo>
                    <a:pt x="976845" y="255270"/>
                  </a:lnTo>
                  <a:lnTo>
                    <a:pt x="976845" y="271780"/>
                  </a:lnTo>
                  <a:lnTo>
                    <a:pt x="976845" y="417830"/>
                  </a:lnTo>
                  <a:lnTo>
                    <a:pt x="976845" y="434340"/>
                  </a:lnTo>
                  <a:lnTo>
                    <a:pt x="1197317" y="434340"/>
                  </a:lnTo>
                  <a:lnTo>
                    <a:pt x="1197317" y="417830"/>
                  </a:lnTo>
                  <a:lnTo>
                    <a:pt x="1197317" y="358140"/>
                  </a:lnTo>
                  <a:lnTo>
                    <a:pt x="1197317" y="349250"/>
                  </a:lnTo>
                  <a:lnTo>
                    <a:pt x="1224965" y="349250"/>
                  </a:lnTo>
                  <a:lnTo>
                    <a:pt x="1224965" y="673100"/>
                  </a:lnTo>
                  <a:lnTo>
                    <a:pt x="1224965" y="689610"/>
                  </a:lnTo>
                  <a:lnTo>
                    <a:pt x="1405966" y="689610"/>
                  </a:lnTo>
                  <a:lnTo>
                    <a:pt x="1405966" y="673100"/>
                  </a:lnTo>
                  <a:lnTo>
                    <a:pt x="1405966" y="434340"/>
                  </a:lnTo>
                  <a:lnTo>
                    <a:pt x="1654060" y="434340"/>
                  </a:lnTo>
                  <a:lnTo>
                    <a:pt x="1654060" y="417830"/>
                  </a:lnTo>
                  <a:lnTo>
                    <a:pt x="1654060" y="358140"/>
                  </a:lnTo>
                  <a:lnTo>
                    <a:pt x="1654060" y="332740"/>
                  </a:lnTo>
                  <a:lnTo>
                    <a:pt x="1654060" y="271780"/>
                  </a:lnTo>
                  <a:lnTo>
                    <a:pt x="1654060" y="2552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6" name="object 16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975889" y="587651"/>
              <a:ext cx="180397" cy="180408"/>
            </a:xfrm>
            <a:prstGeom prst="rect">
              <a:avLst/>
            </a:prstGeom>
          </p:spPr>
        </p:pic>
        <p:sp>
          <p:nvSpPr>
            <p:cNvPr id="17" name="object 17" descr=""/>
            <p:cNvSpPr/>
            <p:nvPr/>
          </p:nvSpPr>
          <p:spPr>
            <a:xfrm>
              <a:off x="10990834" y="798841"/>
              <a:ext cx="150495" cy="681990"/>
            </a:xfrm>
            <a:custGeom>
              <a:avLst/>
              <a:gdLst/>
              <a:ahLst/>
              <a:cxnLst/>
              <a:rect l="l" t="t" r="r" b="b"/>
              <a:pathLst>
                <a:path w="150495" h="681990">
                  <a:moveTo>
                    <a:pt x="150495" y="0"/>
                  </a:moveTo>
                  <a:lnTo>
                    <a:pt x="0" y="0"/>
                  </a:lnTo>
                  <a:lnTo>
                    <a:pt x="0" y="16510"/>
                  </a:lnTo>
                  <a:lnTo>
                    <a:pt x="0" y="665480"/>
                  </a:lnTo>
                  <a:lnTo>
                    <a:pt x="0" y="681990"/>
                  </a:lnTo>
                  <a:lnTo>
                    <a:pt x="150495" y="681990"/>
                  </a:lnTo>
                  <a:lnTo>
                    <a:pt x="150495" y="666064"/>
                  </a:lnTo>
                  <a:lnTo>
                    <a:pt x="150495" y="665480"/>
                  </a:lnTo>
                  <a:lnTo>
                    <a:pt x="150495" y="16814"/>
                  </a:lnTo>
                  <a:lnTo>
                    <a:pt x="134150" y="16814"/>
                  </a:lnTo>
                  <a:lnTo>
                    <a:pt x="134150" y="665480"/>
                  </a:lnTo>
                  <a:lnTo>
                    <a:pt x="16344" y="665480"/>
                  </a:lnTo>
                  <a:lnTo>
                    <a:pt x="16344" y="16510"/>
                  </a:lnTo>
                  <a:lnTo>
                    <a:pt x="150495" y="16510"/>
                  </a:lnTo>
                  <a:lnTo>
                    <a:pt x="1504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8635818" y="1300892"/>
              <a:ext cx="2091055" cy="154305"/>
            </a:xfrm>
            <a:custGeom>
              <a:avLst/>
              <a:gdLst/>
              <a:ahLst/>
              <a:cxnLst/>
              <a:rect l="l" t="t" r="r" b="b"/>
              <a:pathLst>
                <a:path w="2091054" h="154305">
                  <a:moveTo>
                    <a:pt x="27092" y="1670"/>
                  </a:moveTo>
                  <a:lnTo>
                    <a:pt x="0" y="1670"/>
                  </a:lnTo>
                  <a:lnTo>
                    <a:pt x="0" y="151998"/>
                  </a:lnTo>
                  <a:lnTo>
                    <a:pt x="27092" y="151998"/>
                  </a:lnTo>
                  <a:lnTo>
                    <a:pt x="27092" y="1670"/>
                  </a:lnTo>
                  <a:close/>
                </a:path>
                <a:path w="2091054" h="154305">
                  <a:moveTo>
                    <a:pt x="93905" y="1670"/>
                  </a:moveTo>
                  <a:lnTo>
                    <a:pt x="65512" y="1670"/>
                  </a:lnTo>
                  <a:lnTo>
                    <a:pt x="62911" y="151998"/>
                  </a:lnTo>
                  <a:lnTo>
                    <a:pt x="83514" y="151998"/>
                  </a:lnTo>
                  <a:lnTo>
                    <a:pt x="85547" y="47510"/>
                  </a:lnTo>
                  <a:lnTo>
                    <a:pt x="85554" y="47140"/>
                  </a:lnTo>
                  <a:lnTo>
                    <a:pt x="103226" y="47140"/>
                  </a:lnTo>
                  <a:lnTo>
                    <a:pt x="93905" y="1670"/>
                  </a:lnTo>
                  <a:close/>
                </a:path>
                <a:path w="2091054" h="154305">
                  <a:moveTo>
                    <a:pt x="103226" y="47140"/>
                  </a:moveTo>
                  <a:lnTo>
                    <a:pt x="85554" y="47140"/>
                  </a:lnTo>
                  <a:lnTo>
                    <a:pt x="107273" y="151998"/>
                  </a:lnTo>
                  <a:lnTo>
                    <a:pt x="123789" y="151998"/>
                  </a:lnTo>
                  <a:lnTo>
                    <a:pt x="133230" y="105781"/>
                  </a:lnTo>
                  <a:lnTo>
                    <a:pt x="115248" y="105781"/>
                  </a:lnTo>
                  <a:lnTo>
                    <a:pt x="103302" y="47510"/>
                  </a:lnTo>
                  <a:lnTo>
                    <a:pt x="103226" y="47140"/>
                  </a:lnTo>
                  <a:close/>
                </a:path>
                <a:path w="2091054" h="154305">
                  <a:moveTo>
                    <a:pt x="165839" y="47510"/>
                  </a:moveTo>
                  <a:lnTo>
                    <a:pt x="145132" y="47510"/>
                  </a:lnTo>
                  <a:lnTo>
                    <a:pt x="147357" y="151998"/>
                  </a:lnTo>
                  <a:lnTo>
                    <a:pt x="167775" y="151998"/>
                  </a:lnTo>
                  <a:lnTo>
                    <a:pt x="165839" y="47510"/>
                  </a:lnTo>
                  <a:close/>
                </a:path>
                <a:path w="2091054" h="154305">
                  <a:moveTo>
                    <a:pt x="164989" y="1670"/>
                  </a:moveTo>
                  <a:lnTo>
                    <a:pt x="137336" y="1670"/>
                  </a:lnTo>
                  <a:lnTo>
                    <a:pt x="115248" y="105781"/>
                  </a:lnTo>
                  <a:lnTo>
                    <a:pt x="133230" y="105781"/>
                  </a:lnTo>
                  <a:lnTo>
                    <a:pt x="145132" y="47510"/>
                  </a:lnTo>
                  <a:lnTo>
                    <a:pt x="165839" y="47510"/>
                  </a:lnTo>
                  <a:lnTo>
                    <a:pt x="164989" y="1670"/>
                  </a:lnTo>
                  <a:close/>
                </a:path>
                <a:path w="2091054" h="154305">
                  <a:moveTo>
                    <a:pt x="247204" y="1670"/>
                  </a:moveTo>
                  <a:lnTo>
                    <a:pt x="203033" y="1670"/>
                  </a:lnTo>
                  <a:lnTo>
                    <a:pt x="203033" y="151998"/>
                  </a:lnTo>
                  <a:lnTo>
                    <a:pt x="230317" y="151998"/>
                  </a:lnTo>
                  <a:lnTo>
                    <a:pt x="230317" y="85185"/>
                  </a:lnTo>
                  <a:lnTo>
                    <a:pt x="245349" y="85185"/>
                  </a:lnTo>
                  <a:lnTo>
                    <a:pt x="261899" y="82954"/>
                  </a:lnTo>
                  <a:lnTo>
                    <a:pt x="274603" y="75835"/>
                  </a:lnTo>
                  <a:lnTo>
                    <a:pt x="281012" y="65882"/>
                  </a:lnTo>
                  <a:lnTo>
                    <a:pt x="230317" y="65882"/>
                  </a:lnTo>
                  <a:lnTo>
                    <a:pt x="230317" y="20972"/>
                  </a:lnTo>
                  <a:lnTo>
                    <a:pt x="280687" y="20972"/>
                  </a:lnTo>
                  <a:lnTo>
                    <a:pt x="276506" y="12850"/>
                  </a:lnTo>
                  <a:lnTo>
                    <a:pt x="264561" y="4528"/>
                  </a:lnTo>
                  <a:lnTo>
                    <a:pt x="247204" y="1670"/>
                  </a:lnTo>
                  <a:close/>
                </a:path>
                <a:path w="2091054" h="154305">
                  <a:moveTo>
                    <a:pt x="280687" y="20972"/>
                  </a:moveTo>
                  <a:lnTo>
                    <a:pt x="240893" y="20972"/>
                  </a:lnTo>
                  <a:lnTo>
                    <a:pt x="250978" y="22326"/>
                  </a:lnTo>
                  <a:lnTo>
                    <a:pt x="256694" y="26516"/>
                  </a:lnTo>
                  <a:lnTo>
                    <a:pt x="259243" y="33733"/>
                  </a:lnTo>
                  <a:lnTo>
                    <a:pt x="259825" y="44170"/>
                  </a:lnTo>
                  <a:lnTo>
                    <a:pt x="258981" y="54294"/>
                  </a:lnTo>
                  <a:lnTo>
                    <a:pt x="255996" y="61009"/>
                  </a:lnTo>
                  <a:lnTo>
                    <a:pt x="250192" y="64733"/>
                  </a:lnTo>
                  <a:lnTo>
                    <a:pt x="240893" y="65882"/>
                  </a:lnTo>
                  <a:lnTo>
                    <a:pt x="281012" y="65882"/>
                  </a:lnTo>
                  <a:lnTo>
                    <a:pt x="282750" y="63183"/>
                  </a:lnTo>
                  <a:lnTo>
                    <a:pt x="285624" y="44355"/>
                  </a:lnTo>
                  <a:lnTo>
                    <a:pt x="283437" y="26516"/>
                  </a:lnTo>
                  <a:lnTo>
                    <a:pt x="283405" y="26253"/>
                  </a:lnTo>
                  <a:lnTo>
                    <a:pt x="280687" y="20972"/>
                  </a:lnTo>
                  <a:close/>
                </a:path>
                <a:path w="2091054" h="154305">
                  <a:moveTo>
                    <a:pt x="350021" y="1670"/>
                  </a:moveTo>
                  <a:lnTo>
                    <a:pt x="313832" y="1670"/>
                  </a:lnTo>
                  <a:lnTo>
                    <a:pt x="313832" y="151998"/>
                  </a:lnTo>
                  <a:lnTo>
                    <a:pt x="341109" y="151998"/>
                  </a:lnTo>
                  <a:lnTo>
                    <a:pt x="341109" y="83139"/>
                  </a:lnTo>
                  <a:lnTo>
                    <a:pt x="380070" y="83139"/>
                  </a:lnTo>
                  <a:lnTo>
                    <a:pt x="378599" y="77943"/>
                  </a:lnTo>
                  <a:lnTo>
                    <a:pt x="387451" y="72365"/>
                  </a:lnTo>
                  <a:lnTo>
                    <a:pt x="391946" y="66067"/>
                  </a:lnTo>
                  <a:lnTo>
                    <a:pt x="341109" y="66067"/>
                  </a:lnTo>
                  <a:lnTo>
                    <a:pt x="341109" y="20411"/>
                  </a:lnTo>
                  <a:lnTo>
                    <a:pt x="392413" y="20411"/>
                  </a:lnTo>
                  <a:lnTo>
                    <a:pt x="384865" y="10276"/>
                  </a:lnTo>
                  <a:lnTo>
                    <a:pt x="370070" y="3650"/>
                  </a:lnTo>
                  <a:lnTo>
                    <a:pt x="350021" y="1670"/>
                  </a:lnTo>
                  <a:close/>
                </a:path>
                <a:path w="2091054" h="154305">
                  <a:moveTo>
                    <a:pt x="380070" y="83139"/>
                  </a:moveTo>
                  <a:lnTo>
                    <a:pt x="354101" y="83139"/>
                  </a:lnTo>
                  <a:lnTo>
                    <a:pt x="372103" y="151998"/>
                  </a:lnTo>
                  <a:lnTo>
                    <a:pt x="399572" y="151998"/>
                  </a:lnTo>
                  <a:lnTo>
                    <a:pt x="380070" y="83139"/>
                  </a:lnTo>
                  <a:close/>
                </a:path>
                <a:path w="2091054" h="154305">
                  <a:moveTo>
                    <a:pt x="392413" y="20411"/>
                  </a:moveTo>
                  <a:lnTo>
                    <a:pt x="351321" y="20411"/>
                  </a:lnTo>
                  <a:lnTo>
                    <a:pt x="361106" y="21810"/>
                  </a:lnTo>
                  <a:lnTo>
                    <a:pt x="367257" y="26027"/>
                  </a:lnTo>
                  <a:lnTo>
                    <a:pt x="370450" y="33097"/>
                  </a:lnTo>
                  <a:lnTo>
                    <a:pt x="371363" y="43054"/>
                  </a:lnTo>
                  <a:lnTo>
                    <a:pt x="370218" y="53462"/>
                  </a:lnTo>
                  <a:lnTo>
                    <a:pt x="366516" y="60616"/>
                  </a:lnTo>
                  <a:lnTo>
                    <a:pt x="359856" y="64742"/>
                  </a:lnTo>
                  <a:lnTo>
                    <a:pt x="349836" y="66067"/>
                  </a:lnTo>
                  <a:lnTo>
                    <a:pt x="391946" y="66067"/>
                  </a:lnTo>
                  <a:lnTo>
                    <a:pt x="393170" y="64351"/>
                  </a:lnTo>
                  <a:lnTo>
                    <a:pt x="396245" y="54038"/>
                  </a:lnTo>
                  <a:lnTo>
                    <a:pt x="397052" y="43054"/>
                  </a:lnTo>
                  <a:lnTo>
                    <a:pt x="397162" y="41569"/>
                  </a:lnTo>
                  <a:lnTo>
                    <a:pt x="394024" y="22574"/>
                  </a:lnTo>
                  <a:lnTo>
                    <a:pt x="392413" y="20411"/>
                  </a:lnTo>
                  <a:close/>
                </a:path>
                <a:path w="2091054" h="154305">
                  <a:moveTo>
                    <a:pt x="471950" y="0"/>
                  </a:moveTo>
                  <a:lnTo>
                    <a:pt x="451543" y="3288"/>
                  </a:lnTo>
                  <a:lnTo>
                    <a:pt x="438129" y="12805"/>
                  </a:lnTo>
                  <a:lnTo>
                    <a:pt x="430770" y="28028"/>
                  </a:lnTo>
                  <a:lnTo>
                    <a:pt x="428525" y="48435"/>
                  </a:lnTo>
                  <a:lnTo>
                    <a:pt x="428525" y="104857"/>
                  </a:lnTo>
                  <a:lnTo>
                    <a:pt x="430744" y="125380"/>
                  </a:lnTo>
                  <a:lnTo>
                    <a:pt x="438060" y="140860"/>
                  </a:lnTo>
                  <a:lnTo>
                    <a:pt x="451465" y="150633"/>
                  </a:lnTo>
                  <a:lnTo>
                    <a:pt x="471950" y="154038"/>
                  </a:lnTo>
                  <a:lnTo>
                    <a:pt x="492099" y="150633"/>
                  </a:lnTo>
                  <a:lnTo>
                    <a:pt x="505519" y="140860"/>
                  </a:lnTo>
                  <a:lnTo>
                    <a:pt x="508921" y="133811"/>
                  </a:lnTo>
                  <a:lnTo>
                    <a:pt x="471950" y="133811"/>
                  </a:lnTo>
                  <a:lnTo>
                    <a:pt x="463800" y="132050"/>
                  </a:lnTo>
                  <a:lnTo>
                    <a:pt x="459077" y="127243"/>
                  </a:lnTo>
                  <a:lnTo>
                    <a:pt x="456894" y="120106"/>
                  </a:lnTo>
                  <a:lnTo>
                    <a:pt x="456363" y="111353"/>
                  </a:lnTo>
                  <a:lnTo>
                    <a:pt x="456363" y="42124"/>
                  </a:lnTo>
                  <a:lnTo>
                    <a:pt x="456920" y="33351"/>
                  </a:lnTo>
                  <a:lnTo>
                    <a:pt x="459146" y="26352"/>
                  </a:lnTo>
                  <a:lnTo>
                    <a:pt x="463878" y="21718"/>
                  </a:lnTo>
                  <a:lnTo>
                    <a:pt x="471950" y="20042"/>
                  </a:lnTo>
                  <a:lnTo>
                    <a:pt x="509103" y="20042"/>
                  </a:lnTo>
                  <a:lnTo>
                    <a:pt x="505614" y="12805"/>
                  </a:lnTo>
                  <a:lnTo>
                    <a:pt x="492253" y="3288"/>
                  </a:lnTo>
                  <a:lnTo>
                    <a:pt x="471950" y="0"/>
                  </a:lnTo>
                  <a:close/>
                </a:path>
                <a:path w="2091054" h="154305">
                  <a:moveTo>
                    <a:pt x="509103" y="20042"/>
                  </a:moveTo>
                  <a:lnTo>
                    <a:pt x="471950" y="20042"/>
                  </a:lnTo>
                  <a:lnTo>
                    <a:pt x="479997" y="21718"/>
                  </a:lnTo>
                  <a:lnTo>
                    <a:pt x="484666" y="26352"/>
                  </a:lnTo>
                  <a:lnTo>
                    <a:pt x="486830" y="33351"/>
                  </a:lnTo>
                  <a:lnTo>
                    <a:pt x="487357" y="42124"/>
                  </a:lnTo>
                  <a:lnTo>
                    <a:pt x="487357" y="111353"/>
                  </a:lnTo>
                  <a:lnTo>
                    <a:pt x="486830" y="120106"/>
                  </a:lnTo>
                  <a:lnTo>
                    <a:pt x="484666" y="127243"/>
                  </a:lnTo>
                  <a:lnTo>
                    <a:pt x="479997" y="132050"/>
                  </a:lnTo>
                  <a:lnTo>
                    <a:pt x="471950" y="133811"/>
                  </a:lnTo>
                  <a:lnTo>
                    <a:pt x="508921" y="133811"/>
                  </a:lnTo>
                  <a:lnTo>
                    <a:pt x="512917" y="125380"/>
                  </a:lnTo>
                  <a:lnTo>
                    <a:pt x="513523" y="120106"/>
                  </a:lnTo>
                  <a:lnTo>
                    <a:pt x="515195" y="104857"/>
                  </a:lnTo>
                  <a:lnTo>
                    <a:pt x="515195" y="48435"/>
                  </a:lnTo>
                  <a:lnTo>
                    <a:pt x="512954" y="28028"/>
                  </a:lnTo>
                  <a:lnTo>
                    <a:pt x="509103" y="20042"/>
                  </a:lnTo>
                  <a:close/>
                </a:path>
                <a:path w="2091054" h="154305">
                  <a:moveTo>
                    <a:pt x="565492" y="1670"/>
                  </a:moveTo>
                  <a:lnTo>
                    <a:pt x="541364" y="1670"/>
                  </a:lnTo>
                  <a:lnTo>
                    <a:pt x="571612" y="151998"/>
                  </a:lnTo>
                  <a:lnTo>
                    <a:pt x="598525" y="151998"/>
                  </a:lnTo>
                  <a:lnTo>
                    <a:pt x="607376" y="108012"/>
                  </a:lnTo>
                  <a:lnTo>
                    <a:pt x="585349" y="108012"/>
                  </a:lnTo>
                  <a:lnTo>
                    <a:pt x="565492" y="1670"/>
                  </a:lnTo>
                  <a:close/>
                </a:path>
                <a:path w="2091054" h="154305">
                  <a:moveTo>
                    <a:pt x="628774" y="1670"/>
                  </a:moveTo>
                  <a:lnTo>
                    <a:pt x="604091" y="1670"/>
                  </a:lnTo>
                  <a:lnTo>
                    <a:pt x="585349" y="108012"/>
                  </a:lnTo>
                  <a:lnTo>
                    <a:pt x="607376" y="108012"/>
                  </a:lnTo>
                  <a:lnTo>
                    <a:pt x="628774" y="1670"/>
                  </a:lnTo>
                  <a:close/>
                </a:path>
                <a:path w="2091054" h="154305">
                  <a:moveTo>
                    <a:pt x="720269" y="1670"/>
                  </a:moveTo>
                  <a:lnTo>
                    <a:pt x="657172" y="1670"/>
                  </a:lnTo>
                  <a:lnTo>
                    <a:pt x="657172" y="151998"/>
                  </a:lnTo>
                  <a:lnTo>
                    <a:pt x="720639" y="151998"/>
                  </a:lnTo>
                  <a:lnTo>
                    <a:pt x="720639" y="133250"/>
                  </a:lnTo>
                  <a:lnTo>
                    <a:pt x="684450" y="133250"/>
                  </a:lnTo>
                  <a:lnTo>
                    <a:pt x="684450" y="83329"/>
                  </a:lnTo>
                  <a:lnTo>
                    <a:pt x="712664" y="83329"/>
                  </a:lnTo>
                  <a:lnTo>
                    <a:pt x="712664" y="64212"/>
                  </a:lnTo>
                  <a:lnTo>
                    <a:pt x="684450" y="64212"/>
                  </a:lnTo>
                  <a:lnTo>
                    <a:pt x="684450" y="20972"/>
                  </a:lnTo>
                  <a:lnTo>
                    <a:pt x="720269" y="20972"/>
                  </a:lnTo>
                  <a:lnTo>
                    <a:pt x="720269" y="1670"/>
                  </a:lnTo>
                  <a:close/>
                </a:path>
                <a:path w="2091054" h="154305">
                  <a:moveTo>
                    <a:pt x="785042" y="1670"/>
                  </a:moveTo>
                  <a:lnTo>
                    <a:pt x="749593" y="1670"/>
                  </a:lnTo>
                  <a:lnTo>
                    <a:pt x="749593" y="151998"/>
                  </a:lnTo>
                  <a:lnTo>
                    <a:pt x="786152" y="151998"/>
                  </a:lnTo>
                  <a:lnTo>
                    <a:pt x="808308" y="149016"/>
                  </a:lnTo>
                  <a:lnTo>
                    <a:pt x="822669" y="139980"/>
                  </a:lnTo>
                  <a:lnTo>
                    <a:pt x="826281" y="132880"/>
                  </a:lnTo>
                  <a:lnTo>
                    <a:pt x="776876" y="132880"/>
                  </a:lnTo>
                  <a:lnTo>
                    <a:pt x="776876" y="21157"/>
                  </a:lnTo>
                  <a:lnTo>
                    <a:pt x="826974" y="21157"/>
                  </a:lnTo>
                  <a:lnTo>
                    <a:pt x="822600" y="13013"/>
                  </a:lnTo>
                  <a:lnTo>
                    <a:pt x="807918" y="4462"/>
                  </a:lnTo>
                  <a:lnTo>
                    <a:pt x="785042" y="1670"/>
                  </a:lnTo>
                  <a:close/>
                </a:path>
                <a:path w="2091054" h="154305">
                  <a:moveTo>
                    <a:pt x="826974" y="21157"/>
                  </a:moveTo>
                  <a:lnTo>
                    <a:pt x="785042" y="21157"/>
                  </a:lnTo>
                  <a:lnTo>
                    <a:pt x="795740" y="22598"/>
                  </a:lnTo>
                  <a:lnTo>
                    <a:pt x="801722" y="27118"/>
                  </a:lnTo>
                  <a:lnTo>
                    <a:pt x="804329" y="35013"/>
                  </a:lnTo>
                  <a:lnTo>
                    <a:pt x="804900" y="46580"/>
                  </a:lnTo>
                  <a:lnTo>
                    <a:pt x="804900" y="104111"/>
                  </a:lnTo>
                  <a:lnTo>
                    <a:pt x="804491" y="116516"/>
                  </a:lnTo>
                  <a:lnTo>
                    <a:pt x="802186" y="125526"/>
                  </a:lnTo>
                  <a:lnTo>
                    <a:pt x="796366" y="131021"/>
                  </a:lnTo>
                  <a:lnTo>
                    <a:pt x="785412" y="132880"/>
                  </a:lnTo>
                  <a:lnTo>
                    <a:pt x="826281" y="132880"/>
                  </a:lnTo>
                  <a:lnTo>
                    <a:pt x="830418" y="124749"/>
                  </a:lnTo>
                  <a:lnTo>
                    <a:pt x="832638" y="104111"/>
                  </a:lnTo>
                  <a:lnTo>
                    <a:pt x="832738" y="48435"/>
                  </a:lnTo>
                  <a:lnTo>
                    <a:pt x="830427" y="27584"/>
                  </a:lnTo>
                  <a:lnTo>
                    <a:pt x="826974" y="21157"/>
                  </a:lnTo>
                  <a:close/>
                </a:path>
                <a:path w="2091054" h="154305">
                  <a:moveTo>
                    <a:pt x="965064" y="0"/>
                  </a:moveTo>
                  <a:lnTo>
                    <a:pt x="944654" y="3288"/>
                  </a:lnTo>
                  <a:lnTo>
                    <a:pt x="931238" y="12805"/>
                  </a:lnTo>
                  <a:lnTo>
                    <a:pt x="923878" y="28028"/>
                  </a:lnTo>
                  <a:lnTo>
                    <a:pt x="921633" y="48435"/>
                  </a:lnTo>
                  <a:lnTo>
                    <a:pt x="921633" y="104857"/>
                  </a:lnTo>
                  <a:lnTo>
                    <a:pt x="923852" y="125380"/>
                  </a:lnTo>
                  <a:lnTo>
                    <a:pt x="931169" y="140860"/>
                  </a:lnTo>
                  <a:lnTo>
                    <a:pt x="944576" y="150633"/>
                  </a:lnTo>
                  <a:lnTo>
                    <a:pt x="965064" y="154038"/>
                  </a:lnTo>
                  <a:lnTo>
                    <a:pt x="985210" y="150633"/>
                  </a:lnTo>
                  <a:lnTo>
                    <a:pt x="998628" y="140860"/>
                  </a:lnTo>
                  <a:lnTo>
                    <a:pt x="1002030" y="133811"/>
                  </a:lnTo>
                  <a:lnTo>
                    <a:pt x="965064" y="133811"/>
                  </a:lnTo>
                  <a:lnTo>
                    <a:pt x="956910" y="132050"/>
                  </a:lnTo>
                  <a:lnTo>
                    <a:pt x="952185" y="127243"/>
                  </a:lnTo>
                  <a:lnTo>
                    <a:pt x="950002" y="120106"/>
                  </a:lnTo>
                  <a:lnTo>
                    <a:pt x="949471" y="111353"/>
                  </a:lnTo>
                  <a:lnTo>
                    <a:pt x="949471" y="42124"/>
                  </a:lnTo>
                  <a:lnTo>
                    <a:pt x="950029" y="33351"/>
                  </a:lnTo>
                  <a:lnTo>
                    <a:pt x="952257" y="26352"/>
                  </a:lnTo>
                  <a:lnTo>
                    <a:pt x="956991" y="21718"/>
                  </a:lnTo>
                  <a:lnTo>
                    <a:pt x="965064" y="20042"/>
                  </a:lnTo>
                  <a:lnTo>
                    <a:pt x="1002211" y="20042"/>
                  </a:lnTo>
                  <a:lnTo>
                    <a:pt x="998722" y="12805"/>
                  </a:lnTo>
                  <a:lnTo>
                    <a:pt x="985363" y="3288"/>
                  </a:lnTo>
                  <a:lnTo>
                    <a:pt x="965064" y="0"/>
                  </a:lnTo>
                  <a:close/>
                </a:path>
                <a:path w="2091054" h="154305">
                  <a:moveTo>
                    <a:pt x="1002211" y="20042"/>
                  </a:moveTo>
                  <a:lnTo>
                    <a:pt x="965064" y="20042"/>
                  </a:lnTo>
                  <a:lnTo>
                    <a:pt x="973107" y="21718"/>
                  </a:lnTo>
                  <a:lnTo>
                    <a:pt x="977775" y="26352"/>
                  </a:lnTo>
                  <a:lnTo>
                    <a:pt x="979938" y="33351"/>
                  </a:lnTo>
                  <a:lnTo>
                    <a:pt x="980465" y="42124"/>
                  </a:lnTo>
                  <a:lnTo>
                    <a:pt x="980465" y="111353"/>
                  </a:lnTo>
                  <a:lnTo>
                    <a:pt x="979938" y="120106"/>
                  </a:lnTo>
                  <a:lnTo>
                    <a:pt x="977775" y="127243"/>
                  </a:lnTo>
                  <a:lnTo>
                    <a:pt x="973107" y="132050"/>
                  </a:lnTo>
                  <a:lnTo>
                    <a:pt x="965064" y="133811"/>
                  </a:lnTo>
                  <a:lnTo>
                    <a:pt x="1002030" y="133811"/>
                  </a:lnTo>
                  <a:lnTo>
                    <a:pt x="1006025" y="125380"/>
                  </a:lnTo>
                  <a:lnTo>
                    <a:pt x="1006631" y="120106"/>
                  </a:lnTo>
                  <a:lnTo>
                    <a:pt x="1008303" y="104857"/>
                  </a:lnTo>
                  <a:lnTo>
                    <a:pt x="1008303" y="48435"/>
                  </a:lnTo>
                  <a:lnTo>
                    <a:pt x="1006062" y="28028"/>
                  </a:lnTo>
                  <a:lnTo>
                    <a:pt x="1002211" y="20042"/>
                  </a:lnTo>
                  <a:close/>
                </a:path>
                <a:path w="2091054" h="154305">
                  <a:moveTo>
                    <a:pt x="1069366" y="1670"/>
                  </a:moveTo>
                  <a:lnTo>
                    <a:pt x="1042268" y="1670"/>
                  </a:lnTo>
                  <a:lnTo>
                    <a:pt x="1042268" y="151998"/>
                  </a:lnTo>
                  <a:lnTo>
                    <a:pt x="1069366" y="151998"/>
                  </a:lnTo>
                  <a:lnTo>
                    <a:pt x="1069366" y="1670"/>
                  </a:lnTo>
                  <a:close/>
                </a:path>
                <a:path w="2091054" h="154305">
                  <a:moveTo>
                    <a:pt x="1132833" y="1670"/>
                  </a:moveTo>
                  <a:lnTo>
                    <a:pt x="1105555" y="1670"/>
                  </a:lnTo>
                  <a:lnTo>
                    <a:pt x="1105555" y="151998"/>
                  </a:lnTo>
                  <a:lnTo>
                    <a:pt x="1169398" y="151998"/>
                  </a:lnTo>
                  <a:lnTo>
                    <a:pt x="1169398" y="133250"/>
                  </a:lnTo>
                  <a:lnTo>
                    <a:pt x="1132833" y="133250"/>
                  </a:lnTo>
                  <a:lnTo>
                    <a:pt x="1132833" y="1670"/>
                  </a:lnTo>
                  <a:close/>
                </a:path>
                <a:path w="2091054" h="154305">
                  <a:moveTo>
                    <a:pt x="1290957" y="1670"/>
                  </a:moveTo>
                  <a:lnTo>
                    <a:pt x="1254768" y="1670"/>
                  </a:lnTo>
                  <a:lnTo>
                    <a:pt x="1254768" y="151998"/>
                  </a:lnTo>
                  <a:lnTo>
                    <a:pt x="1282051" y="151998"/>
                  </a:lnTo>
                  <a:lnTo>
                    <a:pt x="1282051" y="83139"/>
                  </a:lnTo>
                  <a:lnTo>
                    <a:pt x="1321006" y="83139"/>
                  </a:lnTo>
                  <a:lnTo>
                    <a:pt x="1319535" y="77943"/>
                  </a:lnTo>
                  <a:lnTo>
                    <a:pt x="1328387" y="72365"/>
                  </a:lnTo>
                  <a:lnTo>
                    <a:pt x="1332882" y="66067"/>
                  </a:lnTo>
                  <a:lnTo>
                    <a:pt x="1282051" y="66067"/>
                  </a:lnTo>
                  <a:lnTo>
                    <a:pt x="1282051" y="20411"/>
                  </a:lnTo>
                  <a:lnTo>
                    <a:pt x="1333349" y="20411"/>
                  </a:lnTo>
                  <a:lnTo>
                    <a:pt x="1325801" y="10276"/>
                  </a:lnTo>
                  <a:lnTo>
                    <a:pt x="1311006" y="3650"/>
                  </a:lnTo>
                  <a:lnTo>
                    <a:pt x="1290957" y="1670"/>
                  </a:lnTo>
                  <a:close/>
                </a:path>
                <a:path w="2091054" h="154305">
                  <a:moveTo>
                    <a:pt x="1321006" y="83139"/>
                  </a:moveTo>
                  <a:lnTo>
                    <a:pt x="1295037" y="83139"/>
                  </a:lnTo>
                  <a:lnTo>
                    <a:pt x="1313045" y="151998"/>
                  </a:lnTo>
                  <a:lnTo>
                    <a:pt x="1340508" y="151998"/>
                  </a:lnTo>
                  <a:lnTo>
                    <a:pt x="1321006" y="83139"/>
                  </a:lnTo>
                  <a:close/>
                </a:path>
                <a:path w="2091054" h="154305">
                  <a:moveTo>
                    <a:pt x="1333349" y="20411"/>
                  </a:moveTo>
                  <a:lnTo>
                    <a:pt x="1292257" y="20411"/>
                  </a:lnTo>
                  <a:lnTo>
                    <a:pt x="1302042" y="21810"/>
                  </a:lnTo>
                  <a:lnTo>
                    <a:pt x="1308193" y="26027"/>
                  </a:lnTo>
                  <a:lnTo>
                    <a:pt x="1311386" y="33097"/>
                  </a:lnTo>
                  <a:lnTo>
                    <a:pt x="1312299" y="43054"/>
                  </a:lnTo>
                  <a:lnTo>
                    <a:pt x="1311155" y="53462"/>
                  </a:lnTo>
                  <a:lnTo>
                    <a:pt x="1307452" y="60616"/>
                  </a:lnTo>
                  <a:lnTo>
                    <a:pt x="1300792" y="64742"/>
                  </a:lnTo>
                  <a:lnTo>
                    <a:pt x="1290772" y="66067"/>
                  </a:lnTo>
                  <a:lnTo>
                    <a:pt x="1332882" y="66067"/>
                  </a:lnTo>
                  <a:lnTo>
                    <a:pt x="1334106" y="64351"/>
                  </a:lnTo>
                  <a:lnTo>
                    <a:pt x="1337181" y="54038"/>
                  </a:lnTo>
                  <a:lnTo>
                    <a:pt x="1337989" y="43054"/>
                  </a:lnTo>
                  <a:lnTo>
                    <a:pt x="1338098" y="41569"/>
                  </a:lnTo>
                  <a:lnTo>
                    <a:pt x="1334960" y="22574"/>
                  </a:lnTo>
                  <a:lnTo>
                    <a:pt x="1333349" y="20411"/>
                  </a:lnTo>
                  <a:close/>
                </a:path>
                <a:path w="2091054" h="154305">
                  <a:moveTo>
                    <a:pt x="1434974" y="1670"/>
                  </a:moveTo>
                  <a:lnTo>
                    <a:pt x="1371871" y="1670"/>
                  </a:lnTo>
                  <a:lnTo>
                    <a:pt x="1371871" y="151998"/>
                  </a:lnTo>
                  <a:lnTo>
                    <a:pt x="1435344" y="151998"/>
                  </a:lnTo>
                  <a:lnTo>
                    <a:pt x="1435344" y="133250"/>
                  </a:lnTo>
                  <a:lnTo>
                    <a:pt x="1399155" y="133250"/>
                  </a:lnTo>
                  <a:lnTo>
                    <a:pt x="1399155" y="83329"/>
                  </a:lnTo>
                  <a:lnTo>
                    <a:pt x="1427363" y="83329"/>
                  </a:lnTo>
                  <a:lnTo>
                    <a:pt x="1427363" y="64212"/>
                  </a:lnTo>
                  <a:lnTo>
                    <a:pt x="1399155" y="64212"/>
                  </a:lnTo>
                  <a:lnTo>
                    <a:pt x="1399155" y="20972"/>
                  </a:lnTo>
                  <a:lnTo>
                    <a:pt x="1434974" y="20972"/>
                  </a:lnTo>
                  <a:lnTo>
                    <a:pt x="1434974" y="1670"/>
                  </a:lnTo>
                  <a:close/>
                </a:path>
                <a:path w="2091054" h="154305">
                  <a:moveTo>
                    <a:pt x="1504758" y="0"/>
                  </a:moveTo>
                  <a:lnTo>
                    <a:pt x="1484120" y="3526"/>
                  </a:lnTo>
                  <a:lnTo>
                    <a:pt x="1470930" y="13594"/>
                  </a:lnTo>
                  <a:lnTo>
                    <a:pt x="1463935" y="29437"/>
                  </a:lnTo>
                  <a:lnTo>
                    <a:pt x="1461882" y="50290"/>
                  </a:lnTo>
                  <a:lnTo>
                    <a:pt x="1461882" y="103926"/>
                  </a:lnTo>
                  <a:lnTo>
                    <a:pt x="1463935" y="124127"/>
                  </a:lnTo>
                  <a:lnTo>
                    <a:pt x="1470930" y="139978"/>
                  </a:lnTo>
                  <a:lnTo>
                    <a:pt x="1484120" y="150331"/>
                  </a:lnTo>
                  <a:lnTo>
                    <a:pt x="1504758" y="154038"/>
                  </a:lnTo>
                  <a:lnTo>
                    <a:pt x="1524495" y="150636"/>
                  </a:lnTo>
                  <a:lnTo>
                    <a:pt x="1536977" y="141162"/>
                  </a:lnTo>
                  <a:lnTo>
                    <a:pt x="1540300" y="133811"/>
                  </a:lnTo>
                  <a:lnTo>
                    <a:pt x="1504943" y="133811"/>
                  </a:lnTo>
                  <a:lnTo>
                    <a:pt x="1497444" y="132337"/>
                  </a:lnTo>
                  <a:lnTo>
                    <a:pt x="1492714" y="127871"/>
                  </a:lnTo>
                  <a:lnTo>
                    <a:pt x="1490246" y="120342"/>
                  </a:lnTo>
                  <a:lnTo>
                    <a:pt x="1489547" y="109867"/>
                  </a:lnTo>
                  <a:lnTo>
                    <a:pt x="1489609" y="42869"/>
                  </a:lnTo>
                  <a:lnTo>
                    <a:pt x="1489959" y="34916"/>
                  </a:lnTo>
                  <a:lnTo>
                    <a:pt x="1491949" y="27139"/>
                  </a:lnTo>
                  <a:lnTo>
                    <a:pt x="1496584" y="21938"/>
                  </a:lnTo>
                  <a:lnTo>
                    <a:pt x="1504943" y="20042"/>
                  </a:lnTo>
                  <a:lnTo>
                    <a:pt x="1540705" y="20042"/>
                  </a:lnTo>
                  <a:lnTo>
                    <a:pt x="1536628" y="11806"/>
                  </a:lnTo>
                  <a:lnTo>
                    <a:pt x="1524102" y="3076"/>
                  </a:lnTo>
                  <a:lnTo>
                    <a:pt x="1504758" y="0"/>
                  </a:lnTo>
                  <a:close/>
                </a:path>
                <a:path w="2091054" h="154305">
                  <a:moveTo>
                    <a:pt x="1545397" y="96321"/>
                  </a:moveTo>
                  <a:lnTo>
                    <a:pt x="1519044" y="96321"/>
                  </a:lnTo>
                  <a:lnTo>
                    <a:pt x="1519044" y="109867"/>
                  </a:lnTo>
                  <a:lnTo>
                    <a:pt x="1518745" y="119245"/>
                  </a:lnTo>
                  <a:lnTo>
                    <a:pt x="1517103" y="126711"/>
                  </a:lnTo>
                  <a:lnTo>
                    <a:pt x="1517073" y="126849"/>
                  </a:lnTo>
                  <a:lnTo>
                    <a:pt x="1512861" y="131948"/>
                  </a:lnTo>
                  <a:lnTo>
                    <a:pt x="1504943" y="133811"/>
                  </a:lnTo>
                  <a:lnTo>
                    <a:pt x="1540300" y="133811"/>
                  </a:lnTo>
                  <a:lnTo>
                    <a:pt x="1543447" y="126849"/>
                  </a:lnTo>
                  <a:lnTo>
                    <a:pt x="1543509" y="126711"/>
                  </a:lnTo>
                  <a:lnTo>
                    <a:pt x="1545397" y="108382"/>
                  </a:lnTo>
                  <a:lnTo>
                    <a:pt x="1545397" y="96321"/>
                  </a:lnTo>
                  <a:close/>
                </a:path>
                <a:path w="2091054" h="154305">
                  <a:moveTo>
                    <a:pt x="1540705" y="20042"/>
                  </a:moveTo>
                  <a:lnTo>
                    <a:pt x="1504943" y="20042"/>
                  </a:lnTo>
                  <a:lnTo>
                    <a:pt x="1513486" y="21938"/>
                  </a:lnTo>
                  <a:lnTo>
                    <a:pt x="1513106" y="21938"/>
                  </a:lnTo>
                  <a:lnTo>
                    <a:pt x="1517212" y="26722"/>
                  </a:lnTo>
                  <a:lnTo>
                    <a:pt x="1518797" y="33978"/>
                  </a:lnTo>
                  <a:lnTo>
                    <a:pt x="1519044" y="42869"/>
                  </a:lnTo>
                  <a:lnTo>
                    <a:pt x="1519044" y="55861"/>
                  </a:lnTo>
                  <a:lnTo>
                    <a:pt x="1545397" y="55861"/>
                  </a:lnTo>
                  <a:lnTo>
                    <a:pt x="1545355" y="42869"/>
                  </a:lnTo>
                  <a:lnTo>
                    <a:pt x="1543378" y="25443"/>
                  </a:lnTo>
                  <a:lnTo>
                    <a:pt x="1540705" y="20042"/>
                  </a:lnTo>
                  <a:close/>
                </a:path>
                <a:path w="2091054" h="154305">
                  <a:moveTo>
                    <a:pt x="1618521" y="0"/>
                  </a:moveTo>
                  <a:lnTo>
                    <a:pt x="1598111" y="3288"/>
                  </a:lnTo>
                  <a:lnTo>
                    <a:pt x="1584698" y="12805"/>
                  </a:lnTo>
                  <a:lnTo>
                    <a:pt x="1577340" y="28028"/>
                  </a:lnTo>
                  <a:lnTo>
                    <a:pt x="1575096" y="48435"/>
                  </a:lnTo>
                  <a:lnTo>
                    <a:pt x="1575096" y="104857"/>
                  </a:lnTo>
                  <a:lnTo>
                    <a:pt x="1577314" y="125380"/>
                  </a:lnTo>
                  <a:lnTo>
                    <a:pt x="1584629" y="140860"/>
                  </a:lnTo>
                  <a:lnTo>
                    <a:pt x="1598033" y="150633"/>
                  </a:lnTo>
                  <a:lnTo>
                    <a:pt x="1618521" y="154038"/>
                  </a:lnTo>
                  <a:lnTo>
                    <a:pt x="1638670" y="150633"/>
                  </a:lnTo>
                  <a:lnTo>
                    <a:pt x="1652090" y="140860"/>
                  </a:lnTo>
                  <a:lnTo>
                    <a:pt x="1655492" y="133811"/>
                  </a:lnTo>
                  <a:lnTo>
                    <a:pt x="1618521" y="133811"/>
                  </a:lnTo>
                  <a:lnTo>
                    <a:pt x="1610370" y="132050"/>
                  </a:lnTo>
                  <a:lnTo>
                    <a:pt x="1605647" y="127243"/>
                  </a:lnTo>
                  <a:lnTo>
                    <a:pt x="1603465" y="120106"/>
                  </a:lnTo>
                  <a:lnTo>
                    <a:pt x="1602934" y="111353"/>
                  </a:lnTo>
                  <a:lnTo>
                    <a:pt x="1602934" y="42124"/>
                  </a:lnTo>
                  <a:lnTo>
                    <a:pt x="1603491" y="33351"/>
                  </a:lnTo>
                  <a:lnTo>
                    <a:pt x="1605717" y="26352"/>
                  </a:lnTo>
                  <a:lnTo>
                    <a:pt x="1610448" y="21718"/>
                  </a:lnTo>
                  <a:lnTo>
                    <a:pt x="1618521" y="20042"/>
                  </a:lnTo>
                  <a:lnTo>
                    <a:pt x="1655674" y="20042"/>
                  </a:lnTo>
                  <a:lnTo>
                    <a:pt x="1652184" y="12805"/>
                  </a:lnTo>
                  <a:lnTo>
                    <a:pt x="1638824" y="3288"/>
                  </a:lnTo>
                  <a:lnTo>
                    <a:pt x="1618521" y="0"/>
                  </a:lnTo>
                  <a:close/>
                </a:path>
                <a:path w="2091054" h="154305">
                  <a:moveTo>
                    <a:pt x="1655674" y="20042"/>
                  </a:moveTo>
                  <a:lnTo>
                    <a:pt x="1618521" y="20042"/>
                  </a:lnTo>
                  <a:lnTo>
                    <a:pt x="1626565" y="21718"/>
                  </a:lnTo>
                  <a:lnTo>
                    <a:pt x="1631235" y="26352"/>
                  </a:lnTo>
                  <a:lnTo>
                    <a:pt x="1633399" y="33351"/>
                  </a:lnTo>
                  <a:lnTo>
                    <a:pt x="1633928" y="42124"/>
                  </a:lnTo>
                  <a:lnTo>
                    <a:pt x="1633928" y="111353"/>
                  </a:lnTo>
                  <a:lnTo>
                    <a:pt x="1633399" y="120106"/>
                  </a:lnTo>
                  <a:lnTo>
                    <a:pt x="1631235" y="127243"/>
                  </a:lnTo>
                  <a:lnTo>
                    <a:pt x="1626565" y="132050"/>
                  </a:lnTo>
                  <a:lnTo>
                    <a:pt x="1618521" y="133811"/>
                  </a:lnTo>
                  <a:lnTo>
                    <a:pt x="1655492" y="133811"/>
                  </a:lnTo>
                  <a:lnTo>
                    <a:pt x="1659487" y="125380"/>
                  </a:lnTo>
                  <a:lnTo>
                    <a:pt x="1660094" y="120106"/>
                  </a:lnTo>
                  <a:lnTo>
                    <a:pt x="1661766" y="104857"/>
                  </a:lnTo>
                  <a:lnTo>
                    <a:pt x="1661766" y="48435"/>
                  </a:lnTo>
                  <a:lnTo>
                    <a:pt x="1659524" y="28028"/>
                  </a:lnTo>
                  <a:lnTo>
                    <a:pt x="1655674" y="20042"/>
                  </a:lnTo>
                  <a:close/>
                </a:path>
                <a:path w="2091054" h="154305">
                  <a:moveTo>
                    <a:pt x="1712056" y="1670"/>
                  </a:moveTo>
                  <a:lnTo>
                    <a:pt x="1687934" y="1670"/>
                  </a:lnTo>
                  <a:lnTo>
                    <a:pt x="1718182" y="151998"/>
                  </a:lnTo>
                  <a:lnTo>
                    <a:pt x="1745096" y="151998"/>
                  </a:lnTo>
                  <a:lnTo>
                    <a:pt x="1753947" y="108012"/>
                  </a:lnTo>
                  <a:lnTo>
                    <a:pt x="1731914" y="108012"/>
                  </a:lnTo>
                  <a:lnTo>
                    <a:pt x="1712056" y="1670"/>
                  </a:lnTo>
                  <a:close/>
                </a:path>
                <a:path w="2091054" h="154305">
                  <a:moveTo>
                    <a:pt x="1775344" y="1670"/>
                  </a:moveTo>
                  <a:lnTo>
                    <a:pt x="1750661" y="1670"/>
                  </a:lnTo>
                  <a:lnTo>
                    <a:pt x="1731914" y="108012"/>
                  </a:lnTo>
                  <a:lnTo>
                    <a:pt x="1753947" y="108012"/>
                  </a:lnTo>
                  <a:lnTo>
                    <a:pt x="1775344" y="1670"/>
                  </a:lnTo>
                  <a:close/>
                </a:path>
                <a:path w="2091054" h="154305">
                  <a:moveTo>
                    <a:pt x="1866840" y="1670"/>
                  </a:moveTo>
                  <a:lnTo>
                    <a:pt x="1803737" y="1670"/>
                  </a:lnTo>
                  <a:lnTo>
                    <a:pt x="1803737" y="151998"/>
                  </a:lnTo>
                  <a:lnTo>
                    <a:pt x="1867210" y="151998"/>
                  </a:lnTo>
                  <a:lnTo>
                    <a:pt x="1867210" y="133250"/>
                  </a:lnTo>
                  <a:lnTo>
                    <a:pt x="1831021" y="133250"/>
                  </a:lnTo>
                  <a:lnTo>
                    <a:pt x="1831021" y="83329"/>
                  </a:lnTo>
                  <a:lnTo>
                    <a:pt x="1859229" y="83329"/>
                  </a:lnTo>
                  <a:lnTo>
                    <a:pt x="1859229" y="64212"/>
                  </a:lnTo>
                  <a:lnTo>
                    <a:pt x="1831021" y="64212"/>
                  </a:lnTo>
                  <a:lnTo>
                    <a:pt x="1831021" y="20972"/>
                  </a:lnTo>
                  <a:lnTo>
                    <a:pt x="1866840" y="20972"/>
                  </a:lnTo>
                  <a:lnTo>
                    <a:pt x="1866840" y="1670"/>
                  </a:lnTo>
                  <a:close/>
                </a:path>
                <a:path w="2091054" h="154305">
                  <a:moveTo>
                    <a:pt x="1932353" y="1670"/>
                  </a:moveTo>
                  <a:lnTo>
                    <a:pt x="1896164" y="1670"/>
                  </a:lnTo>
                  <a:lnTo>
                    <a:pt x="1896164" y="151998"/>
                  </a:lnTo>
                  <a:lnTo>
                    <a:pt x="1923447" y="151998"/>
                  </a:lnTo>
                  <a:lnTo>
                    <a:pt x="1923447" y="83139"/>
                  </a:lnTo>
                  <a:lnTo>
                    <a:pt x="1962402" y="83139"/>
                  </a:lnTo>
                  <a:lnTo>
                    <a:pt x="1960931" y="77943"/>
                  </a:lnTo>
                  <a:lnTo>
                    <a:pt x="1969783" y="72365"/>
                  </a:lnTo>
                  <a:lnTo>
                    <a:pt x="1974277" y="66067"/>
                  </a:lnTo>
                  <a:lnTo>
                    <a:pt x="1923447" y="66067"/>
                  </a:lnTo>
                  <a:lnTo>
                    <a:pt x="1923447" y="20411"/>
                  </a:lnTo>
                  <a:lnTo>
                    <a:pt x="1974745" y="20411"/>
                  </a:lnTo>
                  <a:lnTo>
                    <a:pt x="1967197" y="10276"/>
                  </a:lnTo>
                  <a:lnTo>
                    <a:pt x="1952401" y="3650"/>
                  </a:lnTo>
                  <a:lnTo>
                    <a:pt x="1932353" y="1670"/>
                  </a:lnTo>
                  <a:close/>
                </a:path>
                <a:path w="2091054" h="154305">
                  <a:moveTo>
                    <a:pt x="1962402" y="83139"/>
                  </a:moveTo>
                  <a:lnTo>
                    <a:pt x="1936433" y="83139"/>
                  </a:lnTo>
                  <a:lnTo>
                    <a:pt x="1954435" y="151998"/>
                  </a:lnTo>
                  <a:lnTo>
                    <a:pt x="1981903" y="151998"/>
                  </a:lnTo>
                  <a:lnTo>
                    <a:pt x="1962402" y="83139"/>
                  </a:lnTo>
                  <a:close/>
                </a:path>
                <a:path w="2091054" h="154305">
                  <a:moveTo>
                    <a:pt x="1974745" y="20411"/>
                  </a:moveTo>
                  <a:lnTo>
                    <a:pt x="1933653" y="20411"/>
                  </a:lnTo>
                  <a:lnTo>
                    <a:pt x="1943438" y="21810"/>
                  </a:lnTo>
                  <a:lnTo>
                    <a:pt x="1949588" y="26027"/>
                  </a:lnTo>
                  <a:lnTo>
                    <a:pt x="1952782" y="33097"/>
                  </a:lnTo>
                  <a:lnTo>
                    <a:pt x="1953695" y="43054"/>
                  </a:lnTo>
                  <a:lnTo>
                    <a:pt x="1952549" y="53462"/>
                  </a:lnTo>
                  <a:lnTo>
                    <a:pt x="1948846" y="60616"/>
                  </a:lnTo>
                  <a:lnTo>
                    <a:pt x="1942185" y="64742"/>
                  </a:lnTo>
                  <a:lnTo>
                    <a:pt x="1932168" y="66067"/>
                  </a:lnTo>
                  <a:lnTo>
                    <a:pt x="1974277" y="66067"/>
                  </a:lnTo>
                  <a:lnTo>
                    <a:pt x="1975502" y="64351"/>
                  </a:lnTo>
                  <a:lnTo>
                    <a:pt x="1978577" y="54038"/>
                  </a:lnTo>
                  <a:lnTo>
                    <a:pt x="1979384" y="43054"/>
                  </a:lnTo>
                  <a:lnTo>
                    <a:pt x="1979494" y="41569"/>
                  </a:lnTo>
                  <a:lnTo>
                    <a:pt x="1976355" y="22574"/>
                  </a:lnTo>
                  <a:lnTo>
                    <a:pt x="1974745" y="20411"/>
                  </a:lnTo>
                  <a:close/>
                </a:path>
                <a:path w="2091054" h="154305">
                  <a:moveTo>
                    <a:pt x="2029414" y="1670"/>
                  </a:moveTo>
                  <a:lnTo>
                    <a:pt x="2003807" y="1670"/>
                  </a:lnTo>
                  <a:lnTo>
                    <a:pt x="2034240" y="94651"/>
                  </a:lnTo>
                  <a:lnTo>
                    <a:pt x="2034240" y="151998"/>
                  </a:lnTo>
                  <a:lnTo>
                    <a:pt x="2060408" y="151998"/>
                  </a:lnTo>
                  <a:lnTo>
                    <a:pt x="2060408" y="94651"/>
                  </a:lnTo>
                  <a:lnTo>
                    <a:pt x="2071212" y="61241"/>
                  </a:lnTo>
                  <a:lnTo>
                    <a:pt x="2047977" y="61241"/>
                  </a:lnTo>
                  <a:lnTo>
                    <a:pt x="2029414" y="1670"/>
                  </a:lnTo>
                  <a:close/>
                </a:path>
                <a:path w="2091054" h="154305">
                  <a:moveTo>
                    <a:pt x="2090477" y="1670"/>
                  </a:moveTo>
                  <a:lnTo>
                    <a:pt x="2065418" y="1670"/>
                  </a:lnTo>
                  <a:lnTo>
                    <a:pt x="2047977" y="61241"/>
                  </a:lnTo>
                  <a:lnTo>
                    <a:pt x="2071212" y="61241"/>
                  </a:lnTo>
                  <a:lnTo>
                    <a:pt x="2090477" y="167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631752" y="1113628"/>
              <a:ext cx="2092433" cy="13059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2024-11-14T12:42:19Z</dcterms:created>
  <dcterms:modified xsi:type="dcterms:W3CDTF">2024-11-14T12:42:19Z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2024-11-12T00:00:00Z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2024-11-14T00:00:00Z</vt:filetime>
  </property>
  <property fmtid="{D5CDD505-2E9C-101B-9397-08002B2CF9AE}" pid="5" name="Producer">
    <vt:lpwstr>Adobe PDF Library 17.0</vt:lpwstr>
  </property>
</Properties>
</file>