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8qqSrmNyuIj0MrTkbwQ017H6H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title="24220-OWS26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25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