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87"/>
  </p:normalViewPr>
  <p:slideViewPr>
    <p:cSldViewPr snapToGrid="0" snapToObjects="1">
      <p:cViewPr varScale="1">
        <p:scale>
          <a:sx n="95" d="100"/>
          <a:sy n="95" d="100"/>
        </p:scale>
        <p:origin x="200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BCD12-062B-AA44-B3BB-545D678E1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CBCE7-D015-864E-93D3-C6E7E7620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73E9C-CCA8-5649-9261-BDC128706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2900-78B2-CC4D-972B-66519A175725}" type="datetimeFigureOut">
              <a:rPr lang="en-NL" smtClean="0"/>
              <a:t>30/09/2021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82AA3-61F8-3447-8369-3A6B1BFF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3A94-2A0F-3545-ACF9-4808484A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3E32-AD35-284F-9E69-80C2ACDA765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0165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E112-5E29-CF45-B48B-EDE7AA49F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DA9E0-2EC6-7045-95A5-715D502B2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1FDAC-E0AB-4E45-9C06-7311E56DF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2900-78B2-CC4D-972B-66519A175725}" type="datetimeFigureOut">
              <a:rPr lang="en-NL" smtClean="0"/>
              <a:t>30/09/2021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0F0E4-0E08-9D4A-B9E9-79FA6BBAE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52881-A545-6443-8164-141D4158C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3E32-AD35-284F-9E69-80C2ACDA765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7230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312A02-5262-5547-A986-AFE7E0BB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E36A4-C7E4-EE43-A90B-8D163134E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DA33D-2157-CA47-860C-AECFFEB5A5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52900-78B2-CC4D-972B-66519A175725}" type="datetimeFigureOut">
              <a:rPr lang="en-NL" smtClean="0"/>
              <a:t>30/09/2021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1A95F-8C6B-5E4D-9B1E-CE3BCE9A8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B97C6-4074-E148-8DAF-AFAB73D1C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3E32-AD35-284F-9E69-80C2ACDA7655}" type="slidenum">
              <a:rPr lang="en-NL" smtClean="0"/>
              <a:t>‹#›</a:t>
            </a:fld>
            <a:endParaRPr lang="en-NL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226A6D5D-A25E-0342-98BB-AA81217D74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2959DFC-6F93-E343-AB4D-07AD02141E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07471" y="5986499"/>
            <a:ext cx="1792023" cy="75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4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63801-4083-484B-9AFB-C12035AC3F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9CF269-106E-DE44-A350-65AE27A053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0255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12AD36B-CDCC-2C4E-AA66-2033D645B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"/>
            <a:ext cx="12192001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E99640-6BA4-F949-BBF2-BF467F44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9448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12AD36B-CDCC-2C4E-AA66-2033D645B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"/>
            <a:ext cx="12192001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E99640-6BA4-F949-BBF2-BF467F44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28104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34E918B-04D1-EC41-B057-5154AD86C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030BA-4A4D-0C4D-B097-E4F9C003C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75B239A5-B59A-3F44-B4AC-1B13200AF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224" y="3315902"/>
            <a:ext cx="2935287" cy="1229110"/>
          </a:xfrm>
          <a:prstGeom prst="rect">
            <a:avLst/>
          </a:prstGeom>
        </p:spPr>
      </p:pic>
      <p:pic>
        <p:nvPicPr>
          <p:cNvPr id="13" name="Picture 1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0063DB54-F25A-AF4C-A568-B9E05BE57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839" y="3047615"/>
            <a:ext cx="3175000" cy="1593850"/>
          </a:xfrm>
          <a:prstGeom prst="rect">
            <a:avLst/>
          </a:prstGeom>
        </p:spPr>
      </p:pic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14DF32B3-A03D-2740-8A3D-EB55D375B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475" y="3028564"/>
            <a:ext cx="1916113" cy="239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83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Contreras</dc:creator>
  <cp:lastModifiedBy>Angela Contreras</cp:lastModifiedBy>
  <cp:revision>2</cp:revision>
  <dcterms:created xsi:type="dcterms:W3CDTF">2021-09-30T15:05:09Z</dcterms:created>
  <dcterms:modified xsi:type="dcterms:W3CDTF">2021-09-30T17:11:07Z</dcterms:modified>
</cp:coreProperties>
</file>