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" roundtripDataSignature="AMtx7mi6BBBQdOEeR+QzT7EKDYSeGXiG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9849250" y="5872800"/>
            <a:ext cx="2339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MY" sz="11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Thank You to our Platinum Sponsors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83875" y="6189091"/>
            <a:ext cx="1355250" cy="5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Graphical user interface, application&#10;&#10;Description automatically generated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41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5131633" y="2728454"/>
            <a:ext cx="19287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MY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 Number and 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2"/>
          <p:cNvCxnSpPr/>
          <p:nvPr/>
        </p:nvCxnSpPr>
        <p:spPr>
          <a:xfrm>
            <a:off x="1182029" y="3178098"/>
            <a:ext cx="10292576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2"/>
          <p:cNvSpPr txBox="1"/>
          <p:nvPr/>
        </p:nvSpPr>
        <p:spPr>
          <a:xfrm>
            <a:off x="5113197" y="3357640"/>
            <a:ext cx="20056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MY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Presenter’s Information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Graphical user interface, application&#10;&#10;Description automatically generated"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4984594" y="3228945"/>
            <a:ext cx="18533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MY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2022-06-27T13:03:48Z</dcterms:created>
  <dc:creator>Jeanne Loh</dc:creator>
</cp:coreProperties>
</file>