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i6BBBQdOEeR+QzT7EKDYSeGXiG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9849250" y="5872800"/>
            <a:ext cx="23397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MY" sz="1100" u="none" cap="none" strike="noStrik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Thank You to our Platinum Sponsors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83875" y="6189091"/>
            <a:ext cx="1355250" cy="5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3" name="Google Shape;9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" name="Google Shape;96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3" name="Google Shape;10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4" name="Google Shape;1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