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gdLCnXvTr7wYWrQPyI0prQmawb1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dd5b25075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dd5b25075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17" name="Google Shape;17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24" name="Google Shape;24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31" name="Google Shape;31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0" name="Google Shape;60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1" name="Google Shape;6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8" name="Google Shape;6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"/>
          <p:cNvSpPr txBox="1"/>
          <p:nvPr/>
        </p:nvSpPr>
        <p:spPr>
          <a:xfrm>
            <a:off x="3226831" y="497320"/>
            <a:ext cx="8382000" cy="3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N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TEMPLATE INSTRUCTION: DELETE AFTER READING</a:t>
            </a:r>
            <a:endParaRPr/>
          </a:p>
        </p:txBody>
      </p:sp>
      <p:sp>
        <p:nvSpPr>
          <p:cNvPr id="88" name="Google Shape;88;p4"/>
          <p:cNvSpPr txBox="1"/>
          <p:nvPr/>
        </p:nvSpPr>
        <p:spPr>
          <a:xfrm>
            <a:off x="1911500" y="1166400"/>
            <a:ext cx="9839400" cy="48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on the use of the IMOG 20</a:t>
            </a:r>
            <a:r>
              <a:rPr b="1"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 </a:t>
            </a:r>
            <a:r>
              <a:rPr b="1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Powerpoint Template: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template has been designed to aid you in the preparation of your presentation at IMOG 2021 (12-17 September 2021).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slide should include the full IMOG 2021 design (See slide 2) and all content slides (See page 3-5) should include one of the two template backgrounds. We recommend using the background on page 3 for the title slide and the background on page 4-5 for the content slides.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strongly prefer, in order to preserve the academic nature of the technical programme, that presenters limit the use of company or professional logos to the title slide and/or the acknowledgments slide.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 from these specifications, all information on the following slides constitute suggestions, and you may adapt the template to suit the purposes and shape of your presentation.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look forward to meeting you at IMOG 2021!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/>
        </p:nvSpPr>
        <p:spPr>
          <a:xfrm>
            <a:off x="7269939" y="851865"/>
            <a:ext cx="32589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No.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Title</a:t>
            </a:r>
            <a:endParaRPr/>
          </a:p>
        </p:txBody>
      </p:sp>
      <p:sp>
        <p:nvSpPr>
          <p:cNvPr id="98" name="Google Shape;98;p3"/>
          <p:cNvSpPr txBox="1"/>
          <p:nvPr/>
        </p:nvSpPr>
        <p:spPr>
          <a:xfrm>
            <a:off x="6025524" y="3198161"/>
            <a:ext cx="5919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dd5b250750_0_0"/>
          <p:cNvSpPr txBox="1"/>
          <p:nvPr/>
        </p:nvSpPr>
        <p:spPr>
          <a:xfrm>
            <a:off x="3484104" y="371957"/>
            <a:ext cx="83820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TITLE HERE (if applicable)</a:t>
            </a:r>
            <a:endParaRPr/>
          </a:p>
        </p:txBody>
      </p:sp>
      <p:sp>
        <p:nvSpPr>
          <p:cNvPr id="104" name="Google Shape;104;gdd5b250750_0_0"/>
          <p:cNvSpPr txBox="1"/>
          <p:nvPr/>
        </p:nvSpPr>
        <p:spPr>
          <a:xfrm>
            <a:off x="1905000" y="1092062"/>
            <a:ext cx="8382000" cy="31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Delete: Change to suit your presentation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/>
        </p:nvSpPr>
        <p:spPr>
          <a:xfrm>
            <a:off x="1872343" y="272415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One-Column Format</a:t>
            </a:r>
            <a:endParaRPr/>
          </a:p>
        </p:txBody>
      </p:sp>
      <p:sp>
        <p:nvSpPr>
          <p:cNvPr id="110" name="Google Shape;110;p5"/>
          <p:cNvSpPr txBox="1"/>
          <p:nvPr/>
        </p:nvSpPr>
        <p:spPr>
          <a:xfrm>
            <a:off x="1796143" y="381000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/>
          </a:p>
        </p:txBody>
      </p:sp>
      <p:sp>
        <p:nvSpPr>
          <p:cNvPr id="111" name="Google Shape;111;p5"/>
          <p:cNvSpPr txBox="1"/>
          <p:nvPr/>
        </p:nvSpPr>
        <p:spPr>
          <a:xfrm>
            <a:off x="3484105" y="362019"/>
            <a:ext cx="83820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Acknowledgements / Thank You / Questions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2017-11-22T13:28:45Z</dcterms:created>
  <dc:creator>Eoghan Mark Hughes</dc:creator>
</cp:coreProperties>
</file>