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5" autoAdjust="0"/>
    <p:restoredTop sz="94660"/>
  </p:normalViewPr>
  <p:slideViewPr>
    <p:cSldViewPr snapToGrid="0">
      <p:cViewPr varScale="1">
        <p:scale>
          <a:sx n="14" d="100"/>
          <a:sy n="14" d="100"/>
        </p:scale>
        <p:origin x="16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580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0908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431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1178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51687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7756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80972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36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1926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8813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3408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E44457-69F6-4158-AA80-461C234B8A58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94E3FC-875D-408E-A400-C72B7436C0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7525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3B333-2A22-5E1D-582B-2184B1A78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9161" y="4353397"/>
            <a:ext cx="25733931" cy="2458883"/>
          </a:xfrm>
        </p:spPr>
        <p:txBody>
          <a:bodyPr>
            <a:normAutofit fontScale="90000"/>
          </a:bodyPr>
          <a:lstStyle/>
          <a:p>
            <a:endParaRPr lang="en-MY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C8B823-4C3C-D0BD-DFAA-ED854AA00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402" y="8503920"/>
            <a:ext cx="22706410" cy="28300679"/>
          </a:xfr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5465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Zamir Ahmad Zamani</dc:creator>
  <cp:lastModifiedBy>Zamir Ahmad Zamani</cp:lastModifiedBy>
  <cp:revision>1</cp:revision>
  <dcterms:created xsi:type="dcterms:W3CDTF">2026-05-12T06:02:14Z</dcterms:created>
  <dcterms:modified xsi:type="dcterms:W3CDTF">2026-05-12T06:04:32Z</dcterms:modified>
</cp:coreProperties>
</file>