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6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58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908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31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11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16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77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09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36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192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81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408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44457-69F6-4158-AA80-461C234B8A58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94E3FC-875D-408E-A400-C72B7436C0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25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B333-2A22-5E1D-582B-2184B1A78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161" y="4353397"/>
            <a:ext cx="25733931" cy="2458883"/>
          </a:xfrm>
        </p:spPr>
        <p:txBody>
          <a:bodyPr>
            <a:normAutofit fontScale="90000"/>
          </a:bodyPr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8B823-4C3C-D0BD-DFAA-ED854AA00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8503920"/>
            <a:ext cx="22706410" cy="28300679"/>
          </a:xfr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46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1</cp:revision>
  <dcterms:created xsi:type="dcterms:W3CDTF">2026-05-12T06:02:14Z</dcterms:created>
  <dcterms:modified xsi:type="dcterms:W3CDTF">2026-05-12T06:04:32Z</dcterms:modified>
</cp:coreProperties>
</file>