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4648-9D78-1D76-2CFC-760554FE3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0C4BC-71BF-5C57-676E-0F0D8E2AE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704F-32F0-1B78-145A-19903286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BB735-9E6C-9162-0FF1-47811C35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3CF12-AAA2-9B18-3D9A-BE4931DE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337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0F0E-FE0F-EA22-5051-FB1E3C61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2FFA0-593D-FDDC-371A-76698AE42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54AFC-C160-C318-E082-E83CF987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D1D79-888C-ED51-437A-00103E8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8B8E0-BA76-B618-7DF9-B0B4D533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191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3400C-7288-0EA6-6129-76E5B3D9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15208-889D-E7C8-A762-7B8C51A41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35FE0-55BC-CD9B-0DE7-F663023C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B0D73-FDF3-4820-B742-FE92D6A6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D1E3-1A49-8953-1A60-0BFB9DEB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888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2613-4725-0D11-CBAC-C3E760FA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92885-B0B3-E3F2-1408-E23B28410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F9E7-B913-C63B-9E91-AA9EB74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0FACA-B9EF-B726-4250-AB9FBFD8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B2B66-DF4A-97C4-AB0A-CA7A43E0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168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CC4D-DF6D-245C-86B4-F5A59EEF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CEC06-B4B8-4543-4391-FF5D63F6F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D6B57-596B-AAEB-E44E-47350082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1834-A5BC-5DA3-F043-306A24E7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F1D3-A57A-F79B-2672-66DE6177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857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9B13-6EEE-8DD3-1813-8BB0D783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7AFD7-A93E-E4BB-964F-3931E2E39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2A7B5-516F-4828-1459-4EB519782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495AB-4474-BC66-8953-433812D1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739F2-2397-552B-C755-FA645C4C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D7780-CA01-6F67-1C3E-92E34EA4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216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748C-B521-5D34-324E-EDFB5AD6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BC0C7-A03A-C3C8-373D-8E50CD70B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3F6E9-994A-1BF3-587A-8BFF23EA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0C9C1-C43F-8AAF-DD02-20AC804E9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D677A-70A8-0483-3930-E4182ED0A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60DE7-E384-512B-F57B-2DCF8633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5D6D0-A316-1304-B7BE-53D85BB5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BD97D-4EE1-356A-0008-720A63FA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905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027D-B7C2-E91E-DBE2-C1681262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4CC98-437B-525B-5EB9-EC63B6F1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9911E-72C4-D7AF-8942-780138CC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64835-F694-EF97-1AAB-EC4DA3AA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67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3934B-3BCB-44AC-5793-758FC6DF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CB9BA-47FB-1B55-FF62-63E49181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78804-0921-CFD9-9142-CE94AB7A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65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0EF1-AD08-BC15-634C-D1E76A60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A9BC-1769-39FC-9F94-701C753B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C0F65-05D8-5E33-7165-B7FCEC0B4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046D3-2D00-BF15-23F7-2BFCD8C4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BA866-DAAF-9D5A-E789-7522B219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8D691-EF62-F4CE-F84A-E9847805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712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CC7F-2CA7-212C-9B99-A3EE5B3B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CF8AD-277D-4DED-7147-8EE32BA1B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22723-71E0-BB8D-0B6D-E35DB3763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BDED5-B0BB-24FF-D5BD-F56A1782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1E467-0A26-CDBE-B8CA-C9D9A72D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D31F0-26A4-7E15-ADF0-4E87BDC7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00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40D26-B6FA-F72D-FACF-9A8593DC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FEEB1-64AB-F761-9083-2171D81C5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71314-E8D0-3957-F959-F59B2F437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8D5835-4E4F-4DD3-B39C-D8D2938863AC}" type="datetimeFigureOut">
              <a:rPr lang="en-MY" smtClean="0"/>
              <a:t>12/5/2026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11C9A-A8A3-8C65-E8D4-2C1BF5293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355D-C67D-7351-3180-1578F781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1ACEE-0632-4C16-9CC7-EA23D5DC4A7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142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C485979A-89DD-6C2E-3080-42496EF12ED5}"/>
              </a:ext>
            </a:extLst>
          </p:cNvPr>
          <p:cNvSpPr txBox="1"/>
          <p:nvPr/>
        </p:nvSpPr>
        <p:spPr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AFTER READING</a:t>
            </a:r>
            <a:endParaRPr/>
          </a:p>
        </p:txBody>
      </p:sp>
      <p:sp>
        <p:nvSpPr>
          <p:cNvPr id="5" name="Google Shape;88;p1">
            <a:extLst>
              <a:ext uri="{FF2B5EF4-FFF2-40B4-BE49-F238E27FC236}">
                <a16:creationId xmlns:a16="http://schemas.microsoft.com/office/drawing/2014/main" id="{12ED27D2-7580-AD79-0AE9-DDB5AE1FDFEC}"/>
              </a:ext>
            </a:extLst>
          </p:cNvPr>
          <p:cNvSpPr txBox="1"/>
          <p:nvPr/>
        </p:nvSpPr>
        <p:spPr>
          <a:xfrm>
            <a:off x="497633" y="1663131"/>
            <a:ext cx="11196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 on the use of the </a:t>
            </a:r>
            <a:r>
              <a:rPr lang="nl-NL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Fifth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Marine Acquisition Workshop Powerpoint Template: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template has been designed to aid you in the preparation of your presentation at the </a:t>
            </a:r>
            <a:r>
              <a:rPr lang="nl-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Fifth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Marine Acquisition Workshop.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slide must include the full Workshop design (See slide 2) and all content slides (See page 3-5) must include the EAGE logo at the top.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strongly prefer, in order to preserve the academic nature of the technical programme, that presenters limit the use of company or professional logos to the title slide and/or the acknowledgments slide.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 from these specifications, all information on the following slides constitute suggestions, and you may adapt the template to suit the purposes and shape of your presentation.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meeting you at the </a:t>
            </a:r>
            <a:r>
              <a:rPr lang="nl-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Fifth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Marine Acquisition Workshop!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4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63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B231FF2A-917C-B21F-5C63-65DC0D4AC86B}"/>
              </a:ext>
            </a:extLst>
          </p:cNvPr>
          <p:cNvSpPr txBox="1"/>
          <p:nvPr/>
        </p:nvSpPr>
        <p:spPr>
          <a:xfrm>
            <a:off x="0" y="4180117"/>
            <a:ext cx="121919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Abstract No.</a:t>
            </a:r>
            <a:endParaRPr dirty="0">
              <a:solidFill>
                <a:schemeClr val="bg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Google Shape;99;p3">
            <a:extLst>
              <a:ext uri="{FF2B5EF4-FFF2-40B4-BE49-F238E27FC236}">
                <a16:creationId xmlns:a16="http://schemas.microsoft.com/office/drawing/2014/main" id="{E8F571A0-2F76-2413-7530-48B44659D3AA}"/>
              </a:ext>
            </a:extLst>
          </p:cNvPr>
          <p:cNvSpPr txBox="1"/>
          <p:nvPr/>
        </p:nvSpPr>
        <p:spPr>
          <a:xfrm>
            <a:off x="1" y="5642186"/>
            <a:ext cx="1219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5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0BCE2-8D9B-6791-BCEF-E1D980D6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4;p4">
            <a:extLst>
              <a:ext uri="{FF2B5EF4-FFF2-40B4-BE49-F238E27FC236}">
                <a16:creationId xmlns:a16="http://schemas.microsoft.com/office/drawing/2014/main" id="{0C4B0967-00BC-9FC5-AE84-CF85C4A19F0D}"/>
              </a:ext>
            </a:extLst>
          </p:cNvPr>
          <p:cNvSpPr txBox="1"/>
          <p:nvPr/>
        </p:nvSpPr>
        <p:spPr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 HERE (if applicable)</a:t>
            </a:r>
            <a:endParaRPr/>
          </a:p>
        </p:txBody>
      </p:sp>
      <p:sp>
        <p:nvSpPr>
          <p:cNvPr id="7" name="Google Shape;105;p4">
            <a:extLst>
              <a:ext uri="{FF2B5EF4-FFF2-40B4-BE49-F238E27FC236}">
                <a16:creationId xmlns:a16="http://schemas.microsoft.com/office/drawing/2014/main" id="{58DB3331-C654-5E33-A1E3-70F08F418B62}"/>
              </a:ext>
            </a:extLst>
          </p:cNvPr>
          <p:cNvSpPr txBox="1"/>
          <p:nvPr/>
        </p:nvSpPr>
        <p:spPr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Delete: Change to suit your presentation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156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AA03B9-048E-666A-DB87-487779A53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5">
            <a:extLst>
              <a:ext uri="{FF2B5EF4-FFF2-40B4-BE49-F238E27FC236}">
                <a16:creationId xmlns:a16="http://schemas.microsoft.com/office/drawing/2014/main" id="{EF35D876-7203-0B9D-6108-0A47F101C0EB}"/>
              </a:ext>
            </a:extLst>
          </p:cNvPr>
          <p:cNvSpPr txBox="1"/>
          <p:nvPr/>
        </p:nvSpPr>
        <p:spPr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One-Column Format</a:t>
            </a:r>
            <a:endParaRPr/>
          </a:p>
        </p:txBody>
      </p:sp>
      <p:sp>
        <p:nvSpPr>
          <p:cNvPr id="3" name="Google Shape;111;p5">
            <a:extLst>
              <a:ext uri="{FF2B5EF4-FFF2-40B4-BE49-F238E27FC236}">
                <a16:creationId xmlns:a16="http://schemas.microsoft.com/office/drawing/2014/main" id="{89852347-2B88-66C0-D0BB-81C5497F0579}"/>
              </a:ext>
            </a:extLst>
          </p:cNvPr>
          <p:cNvSpPr txBox="1"/>
          <p:nvPr/>
        </p:nvSpPr>
        <p:spPr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  <p:sp>
        <p:nvSpPr>
          <p:cNvPr id="4" name="Google Shape;112;p5">
            <a:extLst>
              <a:ext uri="{FF2B5EF4-FFF2-40B4-BE49-F238E27FC236}">
                <a16:creationId xmlns:a16="http://schemas.microsoft.com/office/drawing/2014/main" id="{28E6C536-89D2-DB02-B8EC-23365B9F21B0}"/>
              </a:ext>
            </a:extLst>
          </p:cNvPr>
          <p:cNvSpPr txBox="1"/>
          <p:nvPr/>
        </p:nvSpPr>
        <p:spPr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 / Thank You / Questions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354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3</cp:revision>
  <dcterms:created xsi:type="dcterms:W3CDTF">2026-05-12T06:10:29Z</dcterms:created>
  <dcterms:modified xsi:type="dcterms:W3CDTF">2026-05-12T06:18:15Z</dcterms:modified>
</cp:coreProperties>
</file>