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ba3d6bff97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ba3d6bff97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ba3d6bff97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ba3d6bff97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ba3d6bff97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ba3d6bff97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ba3d6bff97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ba3d6bff97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412575" y="1143000"/>
            <a:ext cx="8520600" cy="346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latin typeface="Calibri"/>
                <a:ea typeface="Calibri"/>
                <a:cs typeface="Calibri"/>
                <a:sym typeface="Calibri"/>
              </a:rPr>
              <a:t>Instructions on the use of the Petroleum Geostatistics 2023 Powerpoint Template: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500"/>
              <a:buFont typeface="Calibri"/>
              <a:buChar char="●"/>
            </a:pPr>
            <a:r>
              <a:rPr lang="en" sz="1500">
                <a:latin typeface="Calibri"/>
                <a:ea typeface="Calibri"/>
                <a:cs typeface="Calibri"/>
                <a:sym typeface="Calibri"/>
              </a:rPr>
              <a:t>This template has been designed to aid you in the preparation of your presentation at Petroleum Geostatistics 2023.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●"/>
            </a:pPr>
            <a:r>
              <a:rPr lang="en" sz="1500">
                <a:latin typeface="Calibri"/>
                <a:ea typeface="Calibri"/>
                <a:cs typeface="Calibri"/>
                <a:sym typeface="Calibri"/>
              </a:rPr>
              <a:t>The first slide must include the full Conference design (See slide 2) and all content slides (See page 3-5) must include the EAGE banner at the top.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●"/>
            </a:pPr>
            <a:r>
              <a:rPr b="1" lang="en" sz="1500">
                <a:latin typeface="Calibri"/>
                <a:ea typeface="Calibri"/>
                <a:cs typeface="Calibri"/>
                <a:sym typeface="Calibri"/>
              </a:rPr>
              <a:t>We strongly prefer, in order to preserve the academic nature of the technical programme, that presenters limit the use of company or professional logos to the title slide and/or the acknowledgments slide.</a:t>
            </a:r>
            <a:endParaRPr b="1" sz="1500"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●"/>
            </a:pPr>
            <a:r>
              <a:rPr lang="en" sz="1500">
                <a:latin typeface="Calibri"/>
                <a:ea typeface="Calibri"/>
                <a:cs typeface="Calibri"/>
                <a:sym typeface="Calibri"/>
              </a:rPr>
              <a:t>Aside from these specifications, all information on the following slides constitute suggestions, and you may adapt the template to suit the purposes and shape of your presentation.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●"/>
            </a:pPr>
            <a:r>
              <a:rPr lang="en" sz="1500">
                <a:latin typeface="Calibri"/>
                <a:ea typeface="Calibri"/>
                <a:cs typeface="Calibri"/>
                <a:sym typeface="Calibri"/>
              </a:rPr>
              <a:t>We look forward to meeting you at Petroleum Geostatistics 2023!  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496050" y="290375"/>
            <a:ext cx="53811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TEMPLATE INSTRUCTION: DELETE AFTER READING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378950" y="1532000"/>
            <a:ext cx="8520600" cy="103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alibri"/>
                <a:ea typeface="Calibri"/>
                <a:cs typeface="Calibri"/>
                <a:sym typeface="Calibri"/>
              </a:rPr>
              <a:t>Abstract No.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alibri"/>
                <a:ea typeface="Calibri"/>
                <a:cs typeface="Calibri"/>
                <a:sym typeface="Calibri"/>
              </a:rPr>
              <a:t>Presentation Title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1958950" y="2571800"/>
            <a:ext cx="5896500" cy="71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Author, Company and/or Logo Information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SLIDE TITLE HERE (if applicable)</a:t>
            </a:r>
            <a:endParaRPr b="1"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Delete: Change to suit your presentation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>
            <p:ph type="title"/>
          </p:nvPr>
        </p:nvSpPr>
        <p:spPr>
          <a:xfrm>
            <a:off x="3104025" y="445025"/>
            <a:ext cx="572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Acknowledgements / Thank You / Questions</a:t>
            </a:r>
            <a:endParaRPr b="1"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7"/>
          <p:cNvSpPr txBox="1"/>
          <p:nvPr>
            <p:ph idx="1" type="body"/>
          </p:nvPr>
        </p:nvSpPr>
        <p:spPr>
          <a:xfrm>
            <a:off x="524625" y="1501800"/>
            <a:ext cx="8520600" cy="68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One-Column Format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7"/>
          <p:cNvSpPr txBox="1"/>
          <p:nvPr/>
        </p:nvSpPr>
        <p:spPr>
          <a:xfrm>
            <a:off x="1994625" y="2187000"/>
            <a:ext cx="62754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Author, Company and/or Logo Information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