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64" r:id="rId3"/>
    <p:sldId id="260" r:id="rId4"/>
    <p:sldId id="262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3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3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B3B20-90F3-48CA-A3CB-8CA95DF6733A}" type="datetimeFigureOut">
              <a:rPr lang="nl-NL" smtClean="0"/>
              <a:t>12-11-19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BADC-7590-4FD7-8D87-41375B7DB8FC}" type="slidenum">
              <a:rPr lang="nl-NL" smtClean="0"/>
              <a:t>‹#›</a:t>
            </a:fld>
            <a:endParaRPr lang="nl-NL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5EAE55D-D901-F546-914A-C8E49D1973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11" y="0"/>
            <a:ext cx="121883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615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B3B20-90F3-48CA-A3CB-8CA95DF6733A}" type="datetimeFigureOut">
              <a:rPr lang="nl-NL" smtClean="0"/>
              <a:t>12-11-19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BADC-7590-4FD7-8D87-41375B7DB8F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994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B3B20-90F3-48CA-A3CB-8CA95DF6733A}" type="datetimeFigureOut">
              <a:rPr lang="nl-NL" smtClean="0"/>
              <a:t>12-11-19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BADC-7590-4FD7-8D87-41375B7DB8F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5117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B3B20-90F3-48CA-A3CB-8CA95DF6733A}" type="datetimeFigureOut">
              <a:rPr lang="nl-NL" smtClean="0"/>
              <a:t>12-11-19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BADC-7590-4FD7-8D87-41375B7DB8FC}" type="slidenum">
              <a:rPr lang="nl-NL" smtClean="0"/>
              <a:t>‹#›</a:t>
            </a:fld>
            <a:endParaRPr lang="nl-NL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CE73C66-0C28-9A40-A4D3-7E088FF1EC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291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B3B20-90F3-48CA-A3CB-8CA95DF6733A}" type="datetimeFigureOut">
              <a:rPr lang="nl-NL" smtClean="0"/>
              <a:t>12-11-19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BADC-7590-4FD7-8D87-41375B7DB8FC}" type="slidenum">
              <a:rPr lang="nl-NL" smtClean="0"/>
              <a:t>‹#›</a:t>
            </a:fld>
            <a:endParaRPr lang="nl-NL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417C4CF-57FC-B240-9C02-4DCE0A55AA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56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B3B20-90F3-48CA-A3CB-8CA95DF6733A}" type="datetimeFigureOut">
              <a:rPr lang="nl-NL" smtClean="0"/>
              <a:t>12-11-19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BADC-7590-4FD7-8D87-41375B7DB8F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6107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B3B20-90F3-48CA-A3CB-8CA95DF6733A}" type="datetimeFigureOut">
              <a:rPr lang="nl-NL" smtClean="0"/>
              <a:t>12-11-19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BADC-7590-4FD7-8D87-41375B7DB8F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8834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B3B20-90F3-48CA-A3CB-8CA95DF6733A}" type="datetimeFigureOut">
              <a:rPr lang="nl-NL" smtClean="0"/>
              <a:t>12-11-19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BADC-7590-4FD7-8D87-41375B7DB8F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778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B3B20-90F3-48CA-A3CB-8CA95DF6733A}" type="datetimeFigureOut">
              <a:rPr lang="nl-NL" smtClean="0"/>
              <a:t>12-11-19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BADC-7590-4FD7-8D87-41375B7DB8F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6347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B3B20-90F3-48CA-A3CB-8CA95DF6733A}" type="datetimeFigureOut">
              <a:rPr lang="nl-NL" smtClean="0"/>
              <a:t>12-11-19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BADC-7590-4FD7-8D87-41375B7DB8F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104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B3B20-90F3-48CA-A3CB-8CA95DF6733A}" type="datetimeFigureOut">
              <a:rPr lang="nl-NL" smtClean="0"/>
              <a:t>12-11-19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BADC-7590-4FD7-8D87-41375B7DB8F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7952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B3B20-90F3-48CA-A3CB-8CA95DF6733A}" type="datetimeFigureOut">
              <a:rPr lang="nl-NL" smtClean="0"/>
              <a:t>12-11-19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7BADC-7590-4FD7-8D87-41375B7DB8F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711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8">
            <a:extLst>
              <a:ext uri="{FF2B5EF4-FFF2-40B4-BE49-F238E27FC236}">
                <a16:creationId xmlns:a16="http://schemas.microsoft.com/office/drawing/2014/main" id="{3FFBA8A3-180B-444E-8D64-9056238B58FE}"/>
              </a:ext>
            </a:extLst>
          </p:cNvPr>
          <p:cNvSpPr txBox="1">
            <a:spLocks/>
          </p:cNvSpPr>
          <p:nvPr/>
        </p:nvSpPr>
        <p:spPr bwMode="auto">
          <a:xfrm>
            <a:off x="3810000" y="937128"/>
            <a:ext cx="838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r>
              <a:rPr lang="en-US" altLang="en-US" sz="2000" b="1" dirty="0">
                <a:solidFill>
                  <a:srgbClr val="000000"/>
                </a:solidFill>
                <a:cs typeface="Arial" panose="020B0604020202020204" pitchFamily="34" charset="0"/>
              </a:rPr>
              <a:t>TEMPLATE INSTRUCTION: DELETE AFTER READING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21E422-B5A8-4FC5-9BF9-A619AA22B1B1}"/>
              </a:ext>
            </a:extLst>
          </p:cNvPr>
          <p:cNvSpPr txBox="1"/>
          <p:nvPr/>
        </p:nvSpPr>
        <p:spPr>
          <a:xfrm>
            <a:off x="497633" y="1663131"/>
            <a:ext cx="1119673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Instructions on the use of </a:t>
            </a:r>
            <a:r>
              <a:rPr lang="nl-NL" b="1" dirty="0" err="1"/>
              <a:t>the</a:t>
            </a:r>
            <a:r>
              <a:rPr lang="nl-NL" b="1" dirty="0"/>
              <a:t> First EAGE Workshop on </a:t>
            </a:r>
            <a:r>
              <a:rPr lang="nl-NL" b="1" dirty="0" err="1"/>
              <a:t>Unmanned</a:t>
            </a:r>
            <a:r>
              <a:rPr lang="nl-NL" b="1" dirty="0"/>
              <a:t> </a:t>
            </a:r>
            <a:r>
              <a:rPr lang="nl-NL" b="1" dirty="0" err="1"/>
              <a:t>Aerial</a:t>
            </a:r>
            <a:r>
              <a:rPr lang="nl-NL" b="1" dirty="0"/>
              <a:t> </a:t>
            </a:r>
            <a:r>
              <a:rPr lang="nl-NL" b="1" dirty="0" err="1"/>
              <a:t>Vehicles</a:t>
            </a:r>
            <a:r>
              <a:rPr lang="nl-NL" b="1" dirty="0"/>
              <a:t> </a:t>
            </a:r>
            <a:r>
              <a:rPr lang="nl-NL" b="1" dirty="0" err="1"/>
              <a:t>Powerpoint</a:t>
            </a:r>
            <a:r>
              <a:rPr lang="nl-NL" b="1" dirty="0"/>
              <a:t> Template:</a:t>
            </a:r>
          </a:p>
          <a:p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This template has been designed to aid you in the preparation of your presentation at </a:t>
            </a:r>
            <a:r>
              <a:rPr lang="nl-NL" dirty="0" err="1"/>
              <a:t>the</a:t>
            </a:r>
            <a:r>
              <a:rPr lang="nl-NL" dirty="0"/>
              <a:t> First EAGE Workshop on </a:t>
            </a:r>
            <a:r>
              <a:rPr lang="nl-NL" dirty="0" err="1"/>
              <a:t>Unmanned</a:t>
            </a:r>
            <a:r>
              <a:rPr lang="nl-NL" dirty="0"/>
              <a:t> </a:t>
            </a:r>
            <a:r>
              <a:rPr lang="nl-NL" dirty="0" err="1"/>
              <a:t>Aerial</a:t>
            </a:r>
            <a:r>
              <a:rPr lang="nl-NL" dirty="0"/>
              <a:t> </a:t>
            </a:r>
            <a:r>
              <a:rPr lang="nl-NL" dirty="0" err="1"/>
              <a:t>Vehicles</a:t>
            </a:r>
            <a:r>
              <a:rPr lang="nl-NL" dirty="0"/>
              <a:t>. </a:t>
            </a:r>
          </a:p>
          <a:p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The first slide must include the full Workshop design (See slide 2) and all content slides (See page 3-5) must include </a:t>
            </a:r>
            <a:r>
              <a:rPr lang="nl-NL" dirty="0" err="1"/>
              <a:t>the</a:t>
            </a:r>
            <a:r>
              <a:rPr lang="nl-NL" dirty="0"/>
              <a:t> EAGE logo at </a:t>
            </a:r>
            <a:r>
              <a:rPr lang="nl-NL" dirty="0" err="1"/>
              <a:t>the</a:t>
            </a:r>
            <a:r>
              <a:rPr lang="nl-NL" dirty="0"/>
              <a:t> top.</a:t>
            </a:r>
          </a:p>
          <a:p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/>
              <a:t>We strongly prefer, in order to preserve the academic nature of the technical programme, that presenters limit the use of company or professional logos to the title slide and/or the acknowledgments slide.</a:t>
            </a:r>
          </a:p>
          <a:p>
            <a:endParaRPr lang="nl-NL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Aside from these specifications, all information on the following slides constitute suggestions, and you may adapt the template to suit the purposes and shape of your presentation.</a:t>
            </a:r>
          </a:p>
          <a:p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We look forward to meeting you at </a:t>
            </a:r>
            <a:r>
              <a:rPr lang="en-US" dirty="0"/>
              <a:t>the </a:t>
            </a:r>
            <a:r>
              <a:rPr lang="nl-NL" dirty="0"/>
              <a:t>First EAGE Workshop on </a:t>
            </a:r>
            <a:r>
              <a:rPr lang="nl-NL" dirty="0" err="1"/>
              <a:t>Unmanned</a:t>
            </a:r>
            <a:r>
              <a:rPr lang="nl-NL" dirty="0"/>
              <a:t> </a:t>
            </a:r>
            <a:r>
              <a:rPr lang="nl-NL" dirty="0" err="1"/>
              <a:t>Aerial</a:t>
            </a:r>
            <a:r>
              <a:rPr lang="nl-NL" dirty="0"/>
              <a:t> </a:t>
            </a:r>
            <a:r>
              <a:rPr lang="nl-NL" dirty="0" err="1"/>
              <a:t>Vehicles</a:t>
            </a:r>
            <a:r>
              <a:rPr lang="nl-NL" dirty="0"/>
              <a:t>!  </a:t>
            </a:r>
          </a:p>
        </p:txBody>
      </p:sp>
    </p:spTree>
    <p:extLst>
      <p:ext uri="{BB962C8B-B14F-4D97-AF65-F5344CB8AC3E}">
        <p14:creationId xmlns:p14="http://schemas.microsoft.com/office/powerpoint/2010/main" val="2838731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9594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AAAF5A6-400E-4D55-BF40-1349CEFE2CA8}"/>
              </a:ext>
            </a:extLst>
          </p:cNvPr>
          <p:cNvSpPr txBox="1"/>
          <p:nvPr/>
        </p:nvSpPr>
        <p:spPr>
          <a:xfrm>
            <a:off x="4466490" y="2544502"/>
            <a:ext cx="32590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Abstract No.</a:t>
            </a:r>
          </a:p>
          <a:p>
            <a:pPr algn="ctr"/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32504D-B0BB-4E0E-8CFC-167620FA5B93}"/>
              </a:ext>
            </a:extLst>
          </p:cNvPr>
          <p:cNvSpPr txBox="1"/>
          <p:nvPr/>
        </p:nvSpPr>
        <p:spPr>
          <a:xfrm>
            <a:off x="3136375" y="3748073"/>
            <a:ext cx="59192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Author, Company and/or Logo Information</a:t>
            </a:r>
          </a:p>
        </p:txBody>
      </p:sp>
    </p:spTree>
    <p:extLst>
      <p:ext uri="{BB962C8B-B14F-4D97-AF65-F5344CB8AC3E}">
        <p14:creationId xmlns:p14="http://schemas.microsoft.com/office/powerpoint/2010/main" val="1866667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8">
            <a:extLst>
              <a:ext uri="{FF2B5EF4-FFF2-40B4-BE49-F238E27FC236}">
                <a16:creationId xmlns:a16="http://schemas.microsoft.com/office/drawing/2014/main" id="{3D4F5762-BDA0-46CF-A858-83EE7EDC09A9}"/>
              </a:ext>
            </a:extLst>
          </p:cNvPr>
          <p:cNvSpPr txBox="1">
            <a:spLocks/>
          </p:cNvSpPr>
          <p:nvPr/>
        </p:nvSpPr>
        <p:spPr bwMode="auto">
          <a:xfrm>
            <a:off x="7939269" y="938489"/>
            <a:ext cx="4252731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rgbClr val="000000"/>
                </a:solidFill>
                <a:cs typeface="Arial" panose="020B0604020202020204" pitchFamily="34" charset="0"/>
              </a:rPr>
              <a:t>SLIDE TITLE HERE (if applicable)</a:t>
            </a:r>
          </a:p>
        </p:txBody>
      </p:sp>
      <p:sp>
        <p:nvSpPr>
          <p:cNvPr id="5" name="Title 8">
            <a:extLst>
              <a:ext uri="{FF2B5EF4-FFF2-40B4-BE49-F238E27FC236}">
                <a16:creationId xmlns:a16="http://schemas.microsoft.com/office/drawing/2014/main" id="{2396B0E4-DB51-4553-BB5A-875A9739CFAB}"/>
              </a:ext>
            </a:extLst>
          </p:cNvPr>
          <p:cNvSpPr txBox="1">
            <a:spLocks/>
          </p:cNvSpPr>
          <p:nvPr/>
        </p:nvSpPr>
        <p:spPr bwMode="auto">
          <a:xfrm>
            <a:off x="1830355" y="1958009"/>
            <a:ext cx="8382000" cy="304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Delete: Change to suit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3083050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>
            <a:extLst>
              <a:ext uri="{FF2B5EF4-FFF2-40B4-BE49-F238E27FC236}">
                <a16:creationId xmlns:a16="http://schemas.microsoft.com/office/drawing/2014/main" id="{D3770AE0-A2E1-4C4C-A965-764F953DE0D1}"/>
              </a:ext>
            </a:extLst>
          </p:cNvPr>
          <p:cNvSpPr txBox="1">
            <a:spLocks/>
          </p:cNvSpPr>
          <p:nvPr/>
        </p:nvSpPr>
        <p:spPr bwMode="auto">
          <a:xfrm>
            <a:off x="1872343" y="2724150"/>
            <a:ext cx="861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One-Column Format</a:t>
            </a:r>
          </a:p>
        </p:txBody>
      </p:sp>
      <p:sp>
        <p:nvSpPr>
          <p:cNvPr id="6" name="Title 8">
            <a:extLst>
              <a:ext uri="{FF2B5EF4-FFF2-40B4-BE49-F238E27FC236}">
                <a16:creationId xmlns:a16="http://schemas.microsoft.com/office/drawing/2014/main" id="{50E6C5FC-717F-4E28-A3CF-4030E6755922}"/>
              </a:ext>
            </a:extLst>
          </p:cNvPr>
          <p:cNvSpPr txBox="1">
            <a:spLocks/>
          </p:cNvSpPr>
          <p:nvPr/>
        </p:nvSpPr>
        <p:spPr bwMode="auto">
          <a:xfrm>
            <a:off x="1796143" y="3810000"/>
            <a:ext cx="861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Author, Company and/or Logo Information</a:t>
            </a:r>
          </a:p>
        </p:txBody>
      </p:sp>
      <p:sp>
        <p:nvSpPr>
          <p:cNvPr id="7" name="Title 8">
            <a:extLst>
              <a:ext uri="{FF2B5EF4-FFF2-40B4-BE49-F238E27FC236}">
                <a16:creationId xmlns:a16="http://schemas.microsoft.com/office/drawing/2014/main" id="{23B89489-9EC0-430B-A3C3-02F2AF965834}"/>
              </a:ext>
            </a:extLst>
          </p:cNvPr>
          <p:cNvSpPr txBox="1">
            <a:spLocks/>
          </p:cNvSpPr>
          <p:nvPr/>
        </p:nvSpPr>
        <p:spPr bwMode="auto">
          <a:xfrm>
            <a:off x="6610739" y="941318"/>
            <a:ext cx="5581261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000" b="1" dirty="0">
                <a:solidFill>
                  <a:srgbClr val="000000"/>
                </a:solidFill>
                <a:cs typeface="Arial" panose="020B0604020202020204" pitchFamily="34" charset="0"/>
              </a:rPr>
              <a:t>Acknowledgements / Thank You / Questions</a:t>
            </a:r>
          </a:p>
        </p:txBody>
      </p:sp>
    </p:spTree>
    <p:extLst>
      <p:ext uri="{BB962C8B-B14F-4D97-AF65-F5344CB8AC3E}">
        <p14:creationId xmlns:p14="http://schemas.microsoft.com/office/powerpoint/2010/main" val="214985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</TotalTime>
  <Words>204</Words>
  <Application>Microsoft Macintosh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Eoghan Mark Hughes</dc:creator>
  <cp:lastModifiedBy>Marjolein van Kraanen</cp:lastModifiedBy>
  <cp:revision>32</cp:revision>
  <dcterms:created xsi:type="dcterms:W3CDTF">2017-11-22T13:28:45Z</dcterms:created>
  <dcterms:modified xsi:type="dcterms:W3CDTF">2019-11-12T10:09:46Z</dcterms:modified>
</cp:coreProperties>
</file>