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EAE55D-D901-F546-914A-C8E49D1973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1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1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94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11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E73C66-0C28-9A40-A4D3-7E088FF1EC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9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17C4CF-57FC-B240-9C02-4DCE0A55AA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10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83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7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34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0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95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3B20-90F3-48CA-A3CB-8CA95DF6733A}" type="datetimeFigureOut">
              <a:rPr lang="nl-NL" smtClean="0"/>
              <a:t>12-11-19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BADC-7590-4FD7-8D87-41375B7DB8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11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FFBA8A3-180B-444E-8D64-9056238B58FE}"/>
              </a:ext>
            </a:extLst>
          </p:cNvPr>
          <p:cNvSpPr txBox="1">
            <a:spLocks/>
          </p:cNvSpPr>
          <p:nvPr/>
        </p:nvSpPr>
        <p:spPr bwMode="auto">
          <a:xfrm>
            <a:off x="3810000" y="937128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TEMPLATE INSTRUCTION: DELETE AFTER 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1E422-B5A8-4FC5-9BF9-A619AA22B1B1}"/>
              </a:ext>
            </a:extLst>
          </p:cNvPr>
          <p:cNvSpPr txBox="1"/>
          <p:nvPr/>
        </p:nvSpPr>
        <p:spPr>
          <a:xfrm>
            <a:off x="497633" y="1663131"/>
            <a:ext cx="111967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Instructions on the use of </a:t>
            </a:r>
            <a:r>
              <a:rPr lang="nl-NL" b="1" dirty="0" err="1"/>
              <a:t>the</a:t>
            </a:r>
            <a:r>
              <a:rPr lang="nl-NL" b="1" dirty="0"/>
              <a:t> First EAGE Workshop on </a:t>
            </a:r>
            <a:r>
              <a:rPr lang="nl-NL" b="1" dirty="0" err="1"/>
              <a:t>Unmanned</a:t>
            </a:r>
            <a:r>
              <a:rPr lang="nl-NL" b="1" dirty="0"/>
              <a:t> </a:t>
            </a:r>
            <a:r>
              <a:rPr lang="nl-NL" b="1" dirty="0" err="1"/>
              <a:t>Aerial</a:t>
            </a:r>
            <a:r>
              <a:rPr lang="nl-NL" b="1" dirty="0"/>
              <a:t> </a:t>
            </a:r>
            <a:r>
              <a:rPr lang="nl-NL" b="1" dirty="0" err="1"/>
              <a:t>Vehicles</a:t>
            </a:r>
            <a:r>
              <a:rPr lang="nl-NL" b="1" dirty="0"/>
              <a:t> </a:t>
            </a:r>
            <a:r>
              <a:rPr lang="nl-NL" b="1" dirty="0" err="1"/>
              <a:t>Powerpoint</a:t>
            </a:r>
            <a:r>
              <a:rPr lang="nl-NL" b="1" dirty="0"/>
              <a:t> Template: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This template has been designed to aid you in the preparation of your presentation at </a:t>
            </a:r>
            <a:r>
              <a:rPr lang="nl-NL" dirty="0" err="1"/>
              <a:t>the</a:t>
            </a:r>
            <a:r>
              <a:rPr lang="nl-NL" dirty="0"/>
              <a:t> First EAGE Workshop on </a:t>
            </a:r>
            <a:r>
              <a:rPr lang="nl-NL" dirty="0" err="1"/>
              <a:t>Unmanned</a:t>
            </a:r>
            <a:r>
              <a:rPr lang="nl-NL" dirty="0"/>
              <a:t> </a:t>
            </a:r>
            <a:r>
              <a:rPr lang="nl-NL" dirty="0" err="1"/>
              <a:t>Aerial</a:t>
            </a:r>
            <a:r>
              <a:rPr lang="nl-NL" dirty="0"/>
              <a:t> </a:t>
            </a:r>
            <a:r>
              <a:rPr lang="nl-NL" dirty="0" err="1"/>
              <a:t>Vehicles</a:t>
            </a:r>
            <a:r>
              <a:rPr lang="nl-NL" dirty="0"/>
              <a:t>.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The first slide must include the full Workshop design (See slide 2) and all content slides (See page 3-5) must include </a:t>
            </a:r>
            <a:r>
              <a:rPr lang="nl-NL" dirty="0" err="1"/>
              <a:t>the</a:t>
            </a:r>
            <a:r>
              <a:rPr lang="nl-NL" dirty="0"/>
              <a:t> EAGE logo at </a:t>
            </a:r>
            <a:r>
              <a:rPr lang="nl-NL" dirty="0" err="1"/>
              <a:t>the</a:t>
            </a:r>
            <a:r>
              <a:rPr lang="nl-NL" dirty="0"/>
              <a:t> top.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We strongly prefer, in order to preserve the academic nature of the technical programme, that presenters limit the use of company or professional logos to the title slide and/or the acknowledgments slide.</a:t>
            </a:r>
          </a:p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Aside from these specifications, all information on the following slides constitute suggestions, and you may adapt the template to suit the purposes and shape of your presentation.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 look forward to meeting you at </a:t>
            </a:r>
            <a:r>
              <a:rPr lang="en-US" dirty="0"/>
              <a:t>the </a:t>
            </a:r>
            <a:r>
              <a:rPr lang="nl-NL" dirty="0"/>
              <a:t>First EAGE Workshop on </a:t>
            </a:r>
            <a:r>
              <a:rPr lang="nl-NL" dirty="0" err="1"/>
              <a:t>Unmanned</a:t>
            </a:r>
            <a:r>
              <a:rPr lang="nl-NL" dirty="0"/>
              <a:t> </a:t>
            </a:r>
            <a:r>
              <a:rPr lang="nl-NL" dirty="0" err="1"/>
              <a:t>Aerial</a:t>
            </a:r>
            <a:r>
              <a:rPr lang="nl-NL" dirty="0"/>
              <a:t> </a:t>
            </a:r>
            <a:r>
              <a:rPr lang="nl-NL" dirty="0" err="1"/>
              <a:t>Vehicles</a:t>
            </a:r>
            <a:r>
              <a:rPr lang="nl-NL" dirty="0"/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283873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59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AAF5A6-400E-4D55-BF40-1349CEFE2CA8}"/>
              </a:ext>
            </a:extLst>
          </p:cNvPr>
          <p:cNvSpPr txBox="1"/>
          <p:nvPr/>
        </p:nvSpPr>
        <p:spPr>
          <a:xfrm>
            <a:off x="4466490" y="2544502"/>
            <a:ext cx="3259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Abstract No.</a:t>
            </a:r>
          </a:p>
          <a:p>
            <a:pPr algn="ctr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32504D-B0BB-4E0E-8CFC-167620FA5B93}"/>
              </a:ext>
            </a:extLst>
          </p:cNvPr>
          <p:cNvSpPr txBox="1"/>
          <p:nvPr/>
        </p:nvSpPr>
        <p:spPr>
          <a:xfrm>
            <a:off x="3136375" y="3748073"/>
            <a:ext cx="5919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Author, Company and/or Logo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66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D4F5762-BDA0-46CF-A858-83EE7EDC09A9}"/>
              </a:ext>
            </a:extLst>
          </p:cNvPr>
          <p:cNvSpPr txBox="1">
            <a:spLocks/>
          </p:cNvSpPr>
          <p:nvPr/>
        </p:nvSpPr>
        <p:spPr bwMode="auto"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SLIDE TITLE HERE (if applicable)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2396B0E4-DB51-4553-BB5A-875A9739CFAB}"/>
              </a:ext>
            </a:extLst>
          </p:cNvPr>
          <p:cNvSpPr txBox="1">
            <a:spLocks/>
          </p:cNvSpPr>
          <p:nvPr/>
        </p:nvSpPr>
        <p:spPr bwMode="auto"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Delete: Change to suit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305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>
            <a:extLst>
              <a:ext uri="{FF2B5EF4-FFF2-40B4-BE49-F238E27FC236}">
                <a16:creationId xmlns:a16="http://schemas.microsoft.com/office/drawing/2014/main" id="{D3770AE0-A2E1-4C4C-A965-764F953DE0D1}"/>
              </a:ext>
            </a:extLst>
          </p:cNvPr>
          <p:cNvSpPr txBox="1">
            <a:spLocks/>
          </p:cNvSpPr>
          <p:nvPr/>
        </p:nvSpPr>
        <p:spPr bwMode="auto"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One-Column Format</a:t>
            </a: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50E6C5FC-717F-4E28-A3CF-4030E6755922}"/>
              </a:ext>
            </a:extLst>
          </p:cNvPr>
          <p:cNvSpPr txBox="1">
            <a:spLocks/>
          </p:cNvSpPr>
          <p:nvPr/>
        </p:nvSpPr>
        <p:spPr bwMode="auto"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Author, Company and/or Logo Information</a:t>
            </a:r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23B89489-9EC0-430B-A3C3-02F2AF965834}"/>
              </a:ext>
            </a:extLst>
          </p:cNvPr>
          <p:cNvSpPr txBox="1">
            <a:spLocks/>
          </p:cNvSpPr>
          <p:nvPr/>
        </p:nvSpPr>
        <p:spPr bwMode="auto">
          <a:xfrm>
            <a:off x="6610739" y="941318"/>
            <a:ext cx="558126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Acknowledgements / Thank You / Questions</a:t>
            </a:r>
          </a:p>
        </p:txBody>
      </p:sp>
    </p:spTree>
    <p:extLst>
      <p:ext uri="{BB962C8B-B14F-4D97-AF65-F5344CB8AC3E}">
        <p14:creationId xmlns:p14="http://schemas.microsoft.com/office/powerpoint/2010/main" val="21498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204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Eoghan Mark Hughes</dc:creator>
  <cp:lastModifiedBy>Marjolein van Kraanen</cp:lastModifiedBy>
  <cp:revision>32</cp:revision>
  <dcterms:created xsi:type="dcterms:W3CDTF">2017-11-22T13:28:45Z</dcterms:created>
  <dcterms:modified xsi:type="dcterms:W3CDTF">2019-11-12T10:09:46Z</dcterms:modified>
</cp:coreProperties>
</file>