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4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94"/>
  </p:normalViewPr>
  <p:slideViewPr>
    <p:cSldViewPr snapToGrid="0">
      <p:cViewPr varScale="1">
        <p:scale>
          <a:sx n="121" d="100"/>
          <a:sy n="121" d="100"/>
        </p:scale>
        <p:origin x="7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3550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9460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7373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Holder 2">
            <a:extLst>
              <a:ext uri="{FF2B5EF4-FFF2-40B4-BE49-F238E27FC236}">
                <a16:creationId xmlns:a16="http://schemas.microsoft.com/office/drawing/2014/main" id="{BEED69C5-171C-0566-2D6E-286BDFE9209B}"/>
              </a:ext>
            </a:extLst>
          </p:cNvPr>
          <p:cNvSpPr>
            <a:spLocks noGrp="1" noChangeAspect="1"/>
          </p:cNvSpPr>
          <p:nvPr>
            <p:ph type="ctrTitle" hasCustomPrompt="1"/>
          </p:nvPr>
        </p:nvSpPr>
        <p:spPr>
          <a:xfrm>
            <a:off x="497956" y="403194"/>
            <a:ext cx="10672411" cy="5262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3800" b="0" i="0" cap="all" baseline="0">
                <a:solidFill>
                  <a:srgbClr val="18303B"/>
                </a:solidFill>
                <a:latin typeface="Montserrat Black" pitchFamily="2" charset="77"/>
                <a:cs typeface="Montserrat Black" pitchFamily="2" charset="77"/>
              </a:defRPr>
            </a:lvl1pPr>
          </a:lstStyle>
          <a:p>
            <a:r>
              <a:rPr lang="en-NL" dirty="0"/>
              <a:t> 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CB9A3DC3-C7C6-645E-B34C-25A5965CF7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8475" y="1831975"/>
            <a:ext cx="10671175" cy="450503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6EECDEB6-7393-BA9E-0022-F8D923B095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8475" y="403225"/>
            <a:ext cx="10671175" cy="527050"/>
          </a:xfrm>
        </p:spPr>
        <p:txBody>
          <a:bodyPr>
            <a:noAutofit/>
          </a:bodyPr>
          <a:lstStyle>
            <a:lvl1pPr>
              <a:defRPr sz="3800" b="1" i="0">
                <a:latin typeface="Montserrat Black" pitchFamily="2" charset="77"/>
              </a:defRPr>
            </a:lvl1pPr>
          </a:lstStyle>
          <a:p>
            <a:r>
              <a:rPr lang="en-GB" baseline="0" dirty="0">
                <a:solidFill>
                  <a:srgbClr val="18303B"/>
                </a:solidFill>
              </a:rPr>
              <a:t>CLICK TO ADD TITLE</a:t>
            </a:r>
            <a:endParaRPr lang="en-NL" baseline="0" dirty="0">
              <a:solidFill>
                <a:srgbClr val="18303B"/>
              </a:solidFill>
            </a:endParaRP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E4442BB1-7E3E-A120-7B44-49AEB2058A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956" y="1005859"/>
            <a:ext cx="10671175" cy="527050"/>
          </a:xfrm>
        </p:spPr>
        <p:txBody>
          <a:bodyPr>
            <a:noAutofit/>
          </a:bodyPr>
          <a:lstStyle>
            <a:lvl1pPr>
              <a:defRPr sz="3000" b="1" i="0">
                <a:solidFill>
                  <a:srgbClr val="A9520E"/>
                </a:solidFill>
                <a:latin typeface="Montserrat" pitchFamily="2" charset="77"/>
              </a:defRPr>
            </a:lvl1pPr>
          </a:lstStyle>
          <a:p>
            <a:r>
              <a:rPr lang="en-GB" baseline="0" dirty="0">
                <a:solidFill>
                  <a:srgbClr val="18303B"/>
                </a:solidFill>
              </a:rPr>
              <a:t>Click to add subtitle</a:t>
            </a:r>
            <a:endParaRPr lang="en-NL" baseline="0" dirty="0">
              <a:solidFill>
                <a:srgbClr val="1830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63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B801219-E0B3-FF56-38E8-21FECBBD89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957" y="1832639"/>
            <a:ext cx="5184000" cy="44937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C0C2708-5B69-402B-C1BF-9470F49CD91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860311" y="1832639"/>
            <a:ext cx="5184000" cy="44937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37246F72-F777-B0D5-ED05-EBAA03E353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8475" y="403225"/>
            <a:ext cx="10671175" cy="527050"/>
          </a:xfrm>
        </p:spPr>
        <p:txBody>
          <a:bodyPr>
            <a:noAutofit/>
          </a:bodyPr>
          <a:lstStyle>
            <a:lvl1pPr>
              <a:defRPr sz="3800" b="1" i="0">
                <a:latin typeface="Montserrat Black" pitchFamily="2" charset="77"/>
              </a:defRPr>
            </a:lvl1pPr>
          </a:lstStyle>
          <a:p>
            <a:r>
              <a:rPr lang="en-GB" baseline="0" dirty="0">
                <a:solidFill>
                  <a:srgbClr val="18303B"/>
                </a:solidFill>
              </a:rPr>
              <a:t>CLICK TO ADD TITLE</a:t>
            </a:r>
            <a:endParaRPr lang="en-NL" baseline="0" dirty="0">
              <a:solidFill>
                <a:srgbClr val="18303B"/>
              </a:solidFill>
            </a:endParaRP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826779E5-7FC4-B9F7-547C-06EA5ECD1E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956" y="1005859"/>
            <a:ext cx="10671175" cy="527050"/>
          </a:xfrm>
        </p:spPr>
        <p:txBody>
          <a:bodyPr>
            <a:noAutofit/>
          </a:bodyPr>
          <a:lstStyle>
            <a:lvl1pPr>
              <a:defRPr sz="3000" b="1" i="0">
                <a:solidFill>
                  <a:srgbClr val="A9520E"/>
                </a:solidFill>
                <a:latin typeface="Montserrat" pitchFamily="2" charset="77"/>
              </a:defRPr>
            </a:lvl1pPr>
          </a:lstStyle>
          <a:p>
            <a:r>
              <a:rPr lang="en-GB" baseline="0" dirty="0">
                <a:solidFill>
                  <a:srgbClr val="18303B"/>
                </a:solidFill>
              </a:rPr>
              <a:t>Click to add subtitle</a:t>
            </a:r>
            <a:endParaRPr lang="en-NL" baseline="0" dirty="0">
              <a:solidFill>
                <a:srgbClr val="1830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350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B6B4D360-F78B-3889-2355-4609C2046BE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128114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endParaRPr lang="en-NL"/>
          </a:p>
        </p:txBody>
      </p:sp>
      <p:sp>
        <p:nvSpPr>
          <p:cNvPr id="7" name="Content Placeholder 12">
            <a:extLst>
              <a:ext uri="{FF2B5EF4-FFF2-40B4-BE49-F238E27FC236}">
                <a16:creationId xmlns:a16="http://schemas.microsoft.com/office/drawing/2014/main" id="{FD453D18-0A54-F164-326F-D89E3D1E9B5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8343" y="467833"/>
            <a:ext cx="5222662" cy="5975497"/>
          </a:xfrm>
          <a:prstGeom prst="snip2DiagRect">
            <a:avLst>
              <a:gd name="adj1" fmla="val 0"/>
              <a:gd name="adj2" fmla="val 2960"/>
            </a:avLst>
          </a:prstGeom>
          <a:solidFill>
            <a:schemeClr val="bg1"/>
          </a:solidFill>
          <a:effectLst>
            <a:outerShdw blurRad="254000" dist="165100" dir="2700000" algn="ctr" rotWithShape="0">
              <a:srgbClr val="000000">
                <a:alpha val="40000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NL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2F35A68-975B-C6B4-D019-C7D14095FE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5550" y="2468644"/>
            <a:ext cx="4513222" cy="36752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43C863E-7D3D-2A59-2A33-FDCA2219CA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5549" y="1822224"/>
            <a:ext cx="4513223" cy="527050"/>
          </a:xfrm>
        </p:spPr>
        <p:txBody>
          <a:bodyPr>
            <a:noAutofit/>
          </a:bodyPr>
          <a:lstStyle>
            <a:lvl1pPr>
              <a:defRPr sz="3000" b="1" i="0">
                <a:solidFill>
                  <a:srgbClr val="A9520E"/>
                </a:solidFill>
                <a:latin typeface="Montserrat" pitchFamily="2" charset="77"/>
              </a:defRPr>
            </a:lvl1pPr>
          </a:lstStyle>
          <a:p>
            <a:r>
              <a:rPr lang="en-GB" baseline="0" dirty="0">
                <a:solidFill>
                  <a:srgbClr val="18303B"/>
                </a:solidFill>
              </a:rPr>
              <a:t>Click to add subtitle</a:t>
            </a:r>
            <a:endParaRPr lang="en-NL" baseline="0" dirty="0">
              <a:solidFill>
                <a:srgbClr val="18303B"/>
              </a:solidFill>
            </a:endParaRP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992F2549-3244-807B-09F3-597745977C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5549" y="714079"/>
            <a:ext cx="4513223" cy="988773"/>
          </a:xfrm>
        </p:spPr>
        <p:txBody>
          <a:bodyPr>
            <a:noAutofit/>
          </a:bodyPr>
          <a:lstStyle>
            <a:lvl1pPr>
              <a:defRPr sz="3800" b="1" i="0">
                <a:latin typeface="Montserrat Black" pitchFamily="2" charset="77"/>
              </a:defRPr>
            </a:lvl1pPr>
          </a:lstStyle>
          <a:p>
            <a:r>
              <a:rPr lang="en-GB" baseline="0" dirty="0">
                <a:solidFill>
                  <a:srgbClr val="18303B"/>
                </a:solidFill>
              </a:rPr>
              <a:t>CLICK TO ADD TITLE</a:t>
            </a:r>
            <a:endParaRPr lang="en-NL" baseline="0" dirty="0">
              <a:solidFill>
                <a:srgbClr val="1830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30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F94FB47-0B0E-A238-EA77-517F23B97FE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858540" y="0"/>
            <a:ext cx="542260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endParaRPr lang="en-NL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6F9BEF2-D647-D811-87CC-AA0C7E1F80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958" y="2498650"/>
            <a:ext cx="4967178" cy="16374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7" name="Content Placeholder 12">
            <a:extLst>
              <a:ext uri="{FF2B5EF4-FFF2-40B4-BE49-F238E27FC236}">
                <a16:creationId xmlns:a16="http://schemas.microsoft.com/office/drawing/2014/main" id="{E2FF1111-3549-606A-CC21-59492225E42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2018" y="4359350"/>
            <a:ext cx="9069571" cy="1988288"/>
          </a:xfrm>
          <a:prstGeom prst="snip2DiagRect">
            <a:avLst>
              <a:gd name="adj1" fmla="val 0"/>
              <a:gd name="adj2" fmla="val 6021"/>
            </a:avLst>
          </a:prstGeom>
          <a:solidFill>
            <a:srgbClr val="18303B"/>
          </a:solidFill>
          <a:effectLst>
            <a:outerShdw blurRad="254000" dist="165100" dir="2700000" algn="ctr" rotWithShape="0">
              <a:srgbClr val="000000">
                <a:alpha val="40000"/>
              </a:srgbClr>
            </a:outerShdw>
          </a:effectLst>
        </p:spPr>
        <p:txBody>
          <a:bodyPr/>
          <a:lstStyle>
            <a:lvl1pPr>
              <a:defRPr>
                <a:solidFill>
                  <a:srgbClr val="18303B"/>
                </a:solidFill>
              </a:defRPr>
            </a:lvl1pPr>
          </a:lstStyle>
          <a:p>
            <a:pPr lvl="0"/>
            <a:endParaRPr lang="en-NL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4CEA1F-FC69-1D35-BE8A-74DAA7D782DF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97957" y="4561392"/>
            <a:ext cx="8465289" cy="156296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15D59804-24B3-7C77-3283-6BD93C33C4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7957" y="372114"/>
            <a:ext cx="4967178" cy="988773"/>
          </a:xfrm>
        </p:spPr>
        <p:txBody>
          <a:bodyPr>
            <a:noAutofit/>
          </a:bodyPr>
          <a:lstStyle>
            <a:lvl1pPr>
              <a:defRPr sz="3800" b="1" i="0">
                <a:latin typeface="Montserrat Black" pitchFamily="2" charset="77"/>
              </a:defRPr>
            </a:lvl1pPr>
          </a:lstStyle>
          <a:p>
            <a:r>
              <a:rPr lang="en-GB" baseline="0" dirty="0">
                <a:solidFill>
                  <a:srgbClr val="18303B"/>
                </a:solidFill>
              </a:rPr>
              <a:t>CLICK TO ADD TITLE</a:t>
            </a:r>
            <a:endParaRPr lang="en-NL" baseline="0" dirty="0">
              <a:solidFill>
                <a:srgbClr val="18303B"/>
              </a:solidFill>
            </a:endParaRP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8E4513EB-0395-33A8-C861-F556F68844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7956" y="1607054"/>
            <a:ext cx="4967178" cy="527050"/>
          </a:xfrm>
        </p:spPr>
        <p:txBody>
          <a:bodyPr>
            <a:noAutofit/>
          </a:bodyPr>
          <a:lstStyle>
            <a:lvl1pPr>
              <a:defRPr sz="3000" b="1" i="0">
                <a:solidFill>
                  <a:srgbClr val="A9520E"/>
                </a:solidFill>
                <a:latin typeface="Montserrat" pitchFamily="2" charset="77"/>
              </a:defRPr>
            </a:lvl1pPr>
          </a:lstStyle>
          <a:p>
            <a:r>
              <a:rPr lang="en-GB" baseline="0" dirty="0">
                <a:solidFill>
                  <a:srgbClr val="18303B"/>
                </a:solidFill>
              </a:rPr>
              <a:t>Click to add subtitle</a:t>
            </a:r>
            <a:endParaRPr lang="en-NL" baseline="0" dirty="0">
              <a:solidFill>
                <a:srgbClr val="1830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326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70639B6-4150-FF72-10D2-E7D345928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13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A0A9660-56F6-6705-FBFB-2E5B71A18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32639"/>
            <a:ext cx="10685721" cy="4660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72018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1947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2467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0F57C-7FFB-5343-5A89-D206DC4427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25D3B4-6016-5EA1-37C7-08149DF3AA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162F0C-2922-DD6B-A213-AB006B3B0F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8A40B4-B2C6-0269-7827-FA40214621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59980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99AF73-AFF2-D618-92AD-72B4DFFC1C8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08E15-2751-1823-AB65-269BDBFA6D3D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C1318-321D-E846-CE89-1DB467229D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BF2BEE-89F6-7AD5-54E9-E2F80DC550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87918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5E58412-2DA4-4597-310E-EBF4DA6DA5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A173A-BD7C-552F-99ED-FF8AF8584F2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4D8E-3F4A-0B3E-EA42-20959A4210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6569E7-A841-2AF7-56C2-502F12E32B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ADB638-7AB7-A470-4902-89E6CB4B1D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71828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A4588B-70E2-BFA2-9146-DB52A584EF4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CC952-3D6C-FD68-5069-D22F238600C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B5F2FE-F681-EE77-E020-4E3398886A9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C0B55F3-2059-6767-BF73-A1BC5F2BFF97}"/>
              </a:ext>
            </a:extLst>
          </p:cNvPr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2BD7EC-4F00-4556-58C3-CAAC5CE8C3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9F1293C-3F4E-6BA9-C261-5C17D3A230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72501643"/>
      </p:ext>
    </p:extLst>
  </p:cSld>
  <p:clrMapOvr>
    <a:masterClrMapping/>
  </p:clrMapOvr>
</p:sld>
</file>

<file path=ppt/theme/theme1.xml><?xml version="1.0" encoding="utf-8"?>
<a:theme xmlns:a="http://schemas.openxmlformats.org/drawingml/2006/main" name="DIGI26 Titl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DIGI26 Title</Template>
  <TotalTime>49</TotalTime>
  <Words>0</Words>
  <Application>Microsoft Macintosh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Montserrat</vt:lpstr>
      <vt:lpstr>Montserrat Black</vt:lpstr>
      <vt:lpstr>DIGI26 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Zamir Ahmad Zamani</dc:creator>
  <cp:lastModifiedBy>Marcus Arthur</cp:lastModifiedBy>
  <cp:revision>13</cp:revision>
  <dcterms:created xsi:type="dcterms:W3CDTF">2025-12-03T07:26:36Z</dcterms:created>
  <dcterms:modified xsi:type="dcterms:W3CDTF">2025-12-03T14:22:37Z</dcterms:modified>
</cp:coreProperties>
</file>