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5149850"/>
  <p:notesSz cx="9144000" cy="514985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1"/>
    <p:restoredTop sz="94653"/>
  </p:normalViewPr>
  <p:slideViewPr>
    <p:cSldViewPr>
      <p:cViewPr varScale="1">
        <p:scale>
          <a:sx n="151" d="100"/>
          <a:sy n="151" d="100"/>
        </p:scale>
        <p:origin x="624" y="1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6453"/>
            <a:ext cx="7772400" cy="10814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3916"/>
            <a:ext cx="6400800" cy="12874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4465"/>
            <a:ext cx="3977640" cy="3398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4465"/>
            <a:ext cx="3977640" cy="3398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205994"/>
            <a:ext cx="8229600" cy="8239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184465"/>
            <a:ext cx="8229600" cy="3398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9360"/>
            <a:ext cx="2926080" cy="2574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9360"/>
            <a:ext cx="2103120" cy="2574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9360"/>
            <a:ext cx="2103120" cy="2574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2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459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10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0320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0</Words>
  <Application>Microsoft Macintosh PowerPoint</Application>
  <PresentationFormat>Custom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Irina Kovalevska</cp:lastModifiedBy>
  <cp:revision>1</cp:revision>
  <dcterms:created xsi:type="dcterms:W3CDTF">2023-06-24T23:49:55Z</dcterms:created>
  <dcterms:modified xsi:type="dcterms:W3CDTF">2023-06-24T23:58:42Z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2023-06-25T00:00:00Z</vt:filetime>
  </property>
  <property fmtid="{D5CDD505-2E9C-101B-9397-08002B2CF9AE}" pid="3" name="Creator">
    <vt:lpwstr>Adobe Acrobat 21.7</vt:lpwstr>
  </property>
  <property fmtid="{D5CDD505-2E9C-101B-9397-08002B2CF9AE}" pid="4" name="LastSaved">
    <vt:filetime>2023-06-24T00:00:00Z</vt:filetime>
  </property>
</Properties>
</file>