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1DF6-0430-4676-93DF-BF053CBD7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EFD603-F943-4BCB-A8AE-1AA5EC3F2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C8561-1280-4C4A-B51C-D1797DFA3661}"/>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5" name="Footer Placeholder 4">
            <a:extLst>
              <a:ext uri="{FF2B5EF4-FFF2-40B4-BE49-F238E27FC236}">
                <a16:creationId xmlns:a16="http://schemas.microsoft.com/office/drawing/2014/main" id="{D665755F-3260-46CE-80AF-E0C179B3C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F06AC-D9B0-4690-A873-A68B8B59188B}"/>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344586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73D8-489F-47FF-8E79-A794DDFEB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4FBE3-F2D3-4870-A2B9-CCC7A14886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851D3-6CFD-4F5C-A5FA-49D9A47BD967}"/>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5" name="Footer Placeholder 4">
            <a:extLst>
              <a:ext uri="{FF2B5EF4-FFF2-40B4-BE49-F238E27FC236}">
                <a16:creationId xmlns:a16="http://schemas.microsoft.com/office/drawing/2014/main" id="{18483A96-0980-429C-9834-9BC703E02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5F55B-5240-4869-9AAE-EC7DA42DCC0A}"/>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263766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3DA54-CEE6-4226-98E6-CE642DEA3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E46B4-707B-4DC7-B601-07452DA343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51FA6-B7AA-4FBD-AF2A-F8A605A15779}"/>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5" name="Footer Placeholder 4">
            <a:extLst>
              <a:ext uri="{FF2B5EF4-FFF2-40B4-BE49-F238E27FC236}">
                <a16:creationId xmlns:a16="http://schemas.microsoft.com/office/drawing/2014/main" id="{2862DEA0-7D9E-4BB3-8CC9-20383B96A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C386-4907-42F5-BD57-E87FE22E7D6E}"/>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250798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7AAC-1329-4F77-9606-F4DF6A5AE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F83F1-85EA-4086-9423-553F59637A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1CAAC-E2A6-4A0C-B054-8FB3FABA3C80}"/>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5" name="Footer Placeholder 4">
            <a:extLst>
              <a:ext uri="{FF2B5EF4-FFF2-40B4-BE49-F238E27FC236}">
                <a16:creationId xmlns:a16="http://schemas.microsoft.com/office/drawing/2014/main" id="{B5FF22C7-A618-43D5-9681-8B6998EC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4004-CF25-418D-BF69-0DA6DFAB768F}"/>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394527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BCB1-C0DB-4538-AB9F-56E86BCC5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57F054-EA03-46F7-8908-7150C41C3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BF987-CA5C-40F3-8CE7-91282DC2A2C9}"/>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5" name="Footer Placeholder 4">
            <a:extLst>
              <a:ext uri="{FF2B5EF4-FFF2-40B4-BE49-F238E27FC236}">
                <a16:creationId xmlns:a16="http://schemas.microsoft.com/office/drawing/2014/main" id="{02FBB8CE-A3D0-4F60-A796-02A36C041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772AE-3C0C-4CAC-8564-3A6BF1782EFC}"/>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327049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C555-22F3-41CB-BA13-02CB12BEC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AE01D-AC60-4231-BC1D-977D41BD1D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3E689-AF33-464C-AC52-A1EC0009F3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18116C-8B8F-4922-A508-64958471B22C}"/>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6" name="Footer Placeholder 5">
            <a:extLst>
              <a:ext uri="{FF2B5EF4-FFF2-40B4-BE49-F238E27FC236}">
                <a16:creationId xmlns:a16="http://schemas.microsoft.com/office/drawing/2014/main" id="{549BC1D5-0633-42A9-8B4E-0DF8C4F88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F9F0A-F440-4ECD-9E9B-C0321B491DF2}"/>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8992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86F3-87C6-41E1-BE99-8303B7CB0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DFBA4-1F3A-42A8-AC2E-1FD2B3CBD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6BA8B4-339F-40AA-9884-D4335C41DD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4B2E9-0EEE-42A0-9FFB-17FF7BF70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53B443-19DF-47D5-83F1-35BFD8AE8C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679CEF-465E-499B-A408-E762BAB26D6E}"/>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8" name="Footer Placeholder 7">
            <a:extLst>
              <a:ext uri="{FF2B5EF4-FFF2-40B4-BE49-F238E27FC236}">
                <a16:creationId xmlns:a16="http://schemas.microsoft.com/office/drawing/2014/main" id="{3181005D-7F1D-4107-8BC1-0294F4539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FB189-3279-43BA-B31A-E23BC24AC253}"/>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61645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0D3C-BFCC-46C0-9932-5C86BF909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A34D50-CDA9-4EC5-BB70-13A383DF316A}"/>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4" name="Footer Placeholder 3">
            <a:extLst>
              <a:ext uri="{FF2B5EF4-FFF2-40B4-BE49-F238E27FC236}">
                <a16:creationId xmlns:a16="http://schemas.microsoft.com/office/drawing/2014/main" id="{06424B4F-EF1E-4DCF-BCF6-4F10D63F8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C6225-4A6B-4148-AD77-147A41B0D75B}"/>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973992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46242-F1FD-4655-B37F-8126F54F028D}"/>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3" name="Footer Placeholder 2">
            <a:extLst>
              <a:ext uri="{FF2B5EF4-FFF2-40B4-BE49-F238E27FC236}">
                <a16:creationId xmlns:a16="http://schemas.microsoft.com/office/drawing/2014/main" id="{C6FD5D24-2EDB-4C81-96F2-EC1F2C2C9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A386B-9445-4E4D-BA2E-8AEF3BDFC82C}"/>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24717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6C85-DC20-4FBE-8059-4EFE5CE25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076913-290F-4F44-8E7B-BCE24FB1E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36EC60-A477-47C3-9468-579128A23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4E575-B8C4-41D4-A0FD-248543D27238}"/>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6" name="Footer Placeholder 5">
            <a:extLst>
              <a:ext uri="{FF2B5EF4-FFF2-40B4-BE49-F238E27FC236}">
                <a16:creationId xmlns:a16="http://schemas.microsoft.com/office/drawing/2014/main" id="{51408F01-9372-46EE-9F71-4B89D4700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5E400-6CF9-4815-9BDB-39B1D32C313C}"/>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263951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8756-76C4-4741-A862-2BD03D1F1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19590-0E70-49D8-BE82-7BF034BCF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C8E917-3097-4493-8E14-49C42D2C0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8A6D5A-A64E-452F-86DD-9EEE32B7DFE6}"/>
              </a:ext>
            </a:extLst>
          </p:cNvPr>
          <p:cNvSpPr>
            <a:spLocks noGrp="1"/>
          </p:cNvSpPr>
          <p:nvPr>
            <p:ph type="dt" sz="half" idx="10"/>
          </p:nvPr>
        </p:nvSpPr>
        <p:spPr/>
        <p:txBody>
          <a:bodyPr/>
          <a:lstStyle/>
          <a:p>
            <a:fld id="{3AA5D5A8-9C55-4150-A553-5B2E1B2C1B5E}" type="datetimeFigureOut">
              <a:rPr lang="en-US" smtClean="0"/>
              <a:t>11-Mar-19</a:t>
            </a:fld>
            <a:endParaRPr lang="en-US"/>
          </a:p>
        </p:txBody>
      </p:sp>
      <p:sp>
        <p:nvSpPr>
          <p:cNvPr id="6" name="Footer Placeholder 5">
            <a:extLst>
              <a:ext uri="{FF2B5EF4-FFF2-40B4-BE49-F238E27FC236}">
                <a16:creationId xmlns:a16="http://schemas.microsoft.com/office/drawing/2014/main" id="{AFC36AC1-C3BE-4502-B5B9-FA85B582D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6AB1D-5705-43EA-808B-F85AA641DB26}"/>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284172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EAE7C-B798-42DF-A363-555B322D7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82374-DF1E-486E-B3B2-BB1096C47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53F1F-96E3-42CA-9946-9F144C516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5D5A8-9C55-4150-A553-5B2E1B2C1B5E}" type="datetimeFigureOut">
              <a:rPr lang="en-US" smtClean="0"/>
              <a:t>11-Mar-19</a:t>
            </a:fld>
            <a:endParaRPr lang="en-US"/>
          </a:p>
        </p:txBody>
      </p:sp>
      <p:sp>
        <p:nvSpPr>
          <p:cNvPr id="5" name="Footer Placeholder 4">
            <a:extLst>
              <a:ext uri="{FF2B5EF4-FFF2-40B4-BE49-F238E27FC236}">
                <a16:creationId xmlns:a16="http://schemas.microsoft.com/office/drawing/2014/main" id="{B9B9EF2E-EE22-48A8-9A2A-CABBA8DCB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5CF40-10E1-4289-8188-94B62A25C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102FC-A132-4D87-83A5-EC0C9F5FF511}" type="slidenum">
              <a:rPr lang="en-US" smtClean="0"/>
              <a:t>‹#›</a:t>
            </a:fld>
            <a:endParaRPr lang="en-US"/>
          </a:p>
        </p:txBody>
      </p:sp>
    </p:spTree>
    <p:extLst>
      <p:ext uri="{BB962C8B-B14F-4D97-AF65-F5344CB8AC3E}">
        <p14:creationId xmlns:p14="http://schemas.microsoft.com/office/powerpoint/2010/main" val="47578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818D-6FD8-4AC0-82E4-04416AC21AE0}"/>
              </a:ext>
            </a:extLst>
          </p:cNvPr>
          <p:cNvSpPr>
            <a:spLocks noGrp="1"/>
          </p:cNvSpPr>
          <p:nvPr>
            <p:ph type="title"/>
          </p:nvPr>
        </p:nvSpPr>
        <p:spPr>
          <a:xfrm>
            <a:off x="838200" y="365126"/>
            <a:ext cx="10515600" cy="602283"/>
          </a:xfrm>
        </p:spPr>
        <p:txBody>
          <a:bodyPr>
            <a:noAutofit/>
          </a:bodyPr>
          <a:lstStyle/>
          <a:p>
            <a:r>
              <a:rPr lang="en-US" altLang="en-US" sz="2800" b="1" dirty="0">
                <a:solidFill>
                  <a:srgbClr val="000000"/>
                </a:solidFill>
                <a:cs typeface="Arial" panose="020B0604020202020204" pitchFamily="34" charset="0"/>
              </a:rPr>
              <a:t>TEMPLATE INSTRUCTION: DELETE AFTER READING</a:t>
            </a:r>
            <a:endParaRPr lang="en-US" sz="2800" dirty="0"/>
          </a:p>
        </p:txBody>
      </p:sp>
      <p:sp>
        <p:nvSpPr>
          <p:cNvPr id="3" name="Content Placeholder 2">
            <a:extLst>
              <a:ext uri="{FF2B5EF4-FFF2-40B4-BE49-F238E27FC236}">
                <a16:creationId xmlns:a16="http://schemas.microsoft.com/office/drawing/2014/main" id="{40E20EBF-E346-432D-9799-52563698CFAF}"/>
              </a:ext>
            </a:extLst>
          </p:cNvPr>
          <p:cNvSpPr>
            <a:spLocks noGrp="1"/>
          </p:cNvSpPr>
          <p:nvPr>
            <p:ph idx="1"/>
          </p:nvPr>
        </p:nvSpPr>
        <p:spPr>
          <a:xfrm>
            <a:off x="838200" y="967409"/>
            <a:ext cx="10515600" cy="5209554"/>
          </a:xfrm>
        </p:spPr>
        <p:txBody>
          <a:bodyPr>
            <a:normAutofit fontScale="55000" lnSpcReduction="20000"/>
          </a:bodyPr>
          <a:lstStyle/>
          <a:p>
            <a:r>
              <a:rPr lang="nl-NL" sz="3100" b="1" dirty="0"/>
              <a:t>Instructions on the use of the EAGE </a:t>
            </a:r>
            <a:r>
              <a:rPr lang="nl-NL" sz="3100" b="1" dirty="0" err="1"/>
              <a:t>Annual</a:t>
            </a:r>
            <a:r>
              <a:rPr lang="nl-NL" sz="3100" b="1" dirty="0"/>
              <a:t> 2019 </a:t>
            </a:r>
            <a:r>
              <a:rPr lang="nl-NL" sz="3100" b="1" dirty="0" err="1"/>
              <a:t>Powerpoint</a:t>
            </a:r>
            <a:r>
              <a:rPr lang="nl-NL" sz="3100" b="1" dirty="0"/>
              <a:t> Template:</a:t>
            </a:r>
          </a:p>
          <a:p>
            <a:endParaRPr lang="nl-NL" sz="3100" dirty="0"/>
          </a:p>
          <a:p>
            <a:pPr marL="285750" indent="-285750"/>
            <a:r>
              <a:rPr lang="nl-NL" sz="3100" dirty="0"/>
              <a:t>This template has been designed to aid you in the preparation of your presentation at the Technical Programme of the EAGE </a:t>
            </a:r>
            <a:r>
              <a:rPr lang="nl-NL" sz="3100" dirty="0" err="1"/>
              <a:t>Annual</a:t>
            </a:r>
            <a:r>
              <a:rPr lang="nl-NL" sz="3100" dirty="0"/>
              <a:t> 2019 in London (</a:t>
            </a:r>
            <a:r>
              <a:rPr lang="nl-NL" sz="3100" dirty="0" err="1"/>
              <a:t>June</a:t>
            </a:r>
            <a:r>
              <a:rPr lang="nl-NL" sz="3100" dirty="0"/>
              <a:t> 3-6). </a:t>
            </a:r>
          </a:p>
          <a:p>
            <a:endParaRPr lang="nl-NL" sz="3100" dirty="0"/>
          </a:p>
          <a:p>
            <a:pPr marL="285750" indent="-285750"/>
            <a:r>
              <a:rPr lang="nl-NL" sz="3100" dirty="0"/>
              <a:t>The first slide (page 2) must include the full EAGE logo. Presentation </a:t>
            </a:r>
            <a:r>
              <a:rPr lang="nl-NL" sz="3100" dirty="0" err="1"/>
              <a:t>title</a:t>
            </a:r>
            <a:r>
              <a:rPr lang="nl-NL" sz="3100" dirty="0"/>
              <a:t> </a:t>
            </a:r>
            <a:r>
              <a:rPr lang="nl-NL" sz="3100" dirty="0" err="1"/>
              <a:t>may</a:t>
            </a:r>
            <a:r>
              <a:rPr lang="nl-NL" sz="3100" dirty="0"/>
              <a:t> </a:t>
            </a:r>
            <a:r>
              <a:rPr lang="nl-NL" sz="3100" dirty="0" err="1"/>
              <a:t>be</a:t>
            </a:r>
            <a:r>
              <a:rPr lang="nl-NL" sz="3100" dirty="0"/>
              <a:t> </a:t>
            </a:r>
            <a:r>
              <a:rPr lang="nl-NL" sz="3100" dirty="0" err="1"/>
              <a:t>included</a:t>
            </a:r>
            <a:r>
              <a:rPr lang="nl-NL" sz="3100" dirty="0"/>
              <a:t> on first or second slide.</a:t>
            </a:r>
          </a:p>
          <a:p>
            <a:pPr marL="285750" indent="-285750"/>
            <a:endParaRPr lang="nl-NL" sz="3100" dirty="0"/>
          </a:p>
          <a:p>
            <a:pPr marL="285750" indent="-285750"/>
            <a:r>
              <a:rPr lang="nl-NL" sz="3100" dirty="0"/>
              <a:t>The second slide (page 3) </a:t>
            </a:r>
            <a:r>
              <a:rPr lang="nl-NL" sz="3100" dirty="0" err="1"/>
              <a:t>should</a:t>
            </a:r>
            <a:r>
              <a:rPr lang="nl-NL" sz="3100" dirty="0"/>
              <a:t> </a:t>
            </a:r>
            <a:r>
              <a:rPr lang="nl-NL" sz="3100" dirty="0" err="1"/>
              <a:t>include</a:t>
            </a:r>
            <a:r>
              <a:rPr lang="nl-NL" sz="3100" dirty="0"/>
              <a:t> </a:t>
            </a:r>
            <a:r>
              <a:rPr lang="nl-NL" sz="3100" dirty="0" err="1"/>
              <a:t>the</a:t>
            </a:r>
            <a:r>
              <a:rPr lang="nl-NL" sz="3100" dirty="0"/>
              <a:t> paper </a:t>
            </a:r>
            <a:r>
              <a:rPr lang="nl-NL" sz="3100" dirty="0" err="1"/>
              <a:t>reference</a:t>
            </a:r>
            <a:r>
              <a:rPr lang="nl-NL" sz="3100" dirty="0"/>
              <a:t> (abstract </a:t>
            </a:r>
            <a:r>
              <a:rPr lang="nl-NL" sz="3100" dirty="0" err="1"/>
              <a:t>number</a:t>
            </a:r>
            <a:r>
              <a:rPr lang="nl-NL" sz="3100" dirty="0"/>
              <a:t>) </a:t>
            </a:r>
            <a:r>
              <a:rPr lang="nl-NL" sz="3100" dirty="0" err="1"/>
              <a:t>and</a:t>
            </a:r>
            <a:r>
              <a:rPr lang="nl-NL" sz="3100" dirty="0"/>
              <a:t> </a:t>
            </a:r>
            <a:r>
              <a:rPr lang="nl-NL" sz="3100" dirty="0" err="1"/>
              <a:t>author</a:t>
            </a:r>
            <a:r>
              <a:rPr lang="nl-NL" sz="3100" dirty="0"/>
              <a:t> information.</a:t>
            </a:r>
          </a:p>
          <a:p>
            <a:pPr marL="285750" indent="-285750"/>
            <a:endParaRPr lang="nl-NL" sz="3100" dirty="0"/>
          </a:p>
          <a:p>
            <a:pPr marL="285750" indent="-285750"/>
            <a:r>
              <a:rPr lang="nl-NL" sz="3100" dirty="0"/>
              <a:t>The </a:t>
            </a:r>
            <a:r>
              <a:rPr lang="nl-NL" sz="3100" dirty="0" err="1"/>
              <a:t>middle</a:t>
            </a:r>
            <a:r>
              <a:rPr lang="nl-NL" sz="3100" dirty="0"/>
              <a:t> slides (</a:t>
            </a:r>
            <a:r>
              <a:rPr lang="nl-NL" sz="3100" dirty="0" err="1"/>
              <a:t>see</a:t>
            </a:r>
            <a:r>
              <a:rPr lang="nl-NL" sz="3100" dirty="0"/>
              <a:t> page 4) must </a:t>
            </a:r>
            <a:r>
              <a:rPr lang="nl-NL" sz="3100" dirty="0" err="1"/>
              <a:t>inclue</a:t>
            </a:r>
            <a:r>
              <a:rPr lang="nl-NL" sz="3100" dirty="0"/>
              <a:t> </a:t>
            </a:r>
            <a:r>
              <a:rPr lang="nl-NL" sz="3100" dirty="0" err="1"/>
              <a:t>the</a:t>
            </a:r>
            <a:r>
              <a:rPr lang="nl-NL" sz="3100" dirty="0"/>
              <a:t> EAGE logo in </a:t>
            </a:r>
            <a:r>
              <a:rPr lang="nl-NL" sz="3100" dirty="0" err="1"/>
              <a:t>the</a:t>
            </a:r>
            <a:r>
              <a:rPr lang="nl-NL" sz="3100" dirty="0"/>
              <a:t> </a:t>
            </a:r>
            <a:r>
              <a:rPr lang="nl-NL" sz="3100" dirty="0" err="1"/>
              <a:t>bottom</a:t>
            </a:r>
            <a:r>
              <a:rPr lang="nl-NL" sz="3100" dirty="0"/>
              <a:t> right corner.</a:t>
            </a:r>
          </a:p>
          <a:p>
            <a:endParaRPr lang="nl-NL" sz="3100" dirty="0"/>
          </a:p>
          <a:p>
            <a:pPr marL="285750" indent="-285750"/>
            <a:r>
              <a:rPr lang="nl-NL" sz="3100" b="1" dirty="0"/>
              <a:t>We strongly prefer, in order to preserve the academic nature of the technical programme, that presenters limit the use of company or professional logos to the first and last slides of the presentation.</a:t>
            </a:r>
          </a:p>
          <a:p>
            <a:endParaRPr lang="nl-NL" sz="3100" b="1" dirty="0"/>
          </a:p>
          <a:p>
            <a:pPr marL="285750" indent="-285750"/>
            <a:r>
              <a:rPr lang="nl-NL" sz="3100" dirty="0"/>
              <a:t>Aside from these specifications, </a:t>
            </a:r>
            <a:r>
              <a:rPr lang="nl-NL" sz="3100" dirty="0" err="1"/>
              <a:t>all</a:t>
            </a:r>
            <a:r>
              <a:rPr lang="nl-NL" sz="3100" dirty="0"/>
              <a:t> information on the following slides constitute suggestions, and you may adapt the template to suit the purposes and shape of your presentation.</a:t>
            </a:r>
          </a:p>
          <a:p>
            <a:endParaRPr lang="nl-NL" sz="3100" dirty="0"/>
          </a:p>
          <a:p>
            <a:pPr marL="285750" indent="-285750"/>
            <a:r>
              <a:rPr lang="nl-NL" sz="3100" dirty="0"/>
              <a:t>We look forward to meeting you at the </a:t>
            </a:r>
            <a:r>
              <a:rPr lang="nl-NL" sz="3100" dirty="0" err="1"/>
              <a:t>Annual</a:t>
            </a:r>
            <a:r>
              <a:rPr lang="nl-NL" sz="3100" dirty="0"/>
              <a:t> 2019 in London!  </a:t>
            </a:r>
          </a:p>
          <a:p>
            <a:endParaRPr lang="en-US" dirty="0"/>
          </a:p>
        </p:txBody>
      </p:sp>
    </p:spTree>
    <p:extLst>
      <p:ext uri="{BB962C8B-B14F-4D97-AF65-F5344CB8AC3E}">
        <p14:creationId xmlns:p14="http://schemas.microsoft.com/office/powerpoint/2010/main" val="10902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A021-BD04-4CEF-B28C-158121903791}"/>
              </a:ext>
            </a:extLst>
          </p:cNvPr>
          <p:cNvSpPr>
            <a:spLocks noGrp="1"/>
          </p:cNvSpPr>
          <p:nvPr>
            <p:ph type="ctrTitle"/>
          </p:nvPr>
        </p:nvSpPr>
        <p:spPr>
          <a:xfrm>
            <a:off x="1524000" y="2959479"/>
            <a:ext cx="9144000" cy="2526921"/>
          </a:xfrm>
        </p:spPr>
        <p:txBody>
          <a:bodyPr/>
          <a:lstStyle/>
          <a:p>
            <a:endParaRPr lang="en-US" dirty="0">
              <a:solidFill>
                <a:schemeClr val="bg1"/>
              </a:solidFill>
            </a:endParaRPr>
          </a:p>
        </p:txBody>
      </p:sp>
    </p:spTree>
    <p:extLst>
      <p:ext uri="{BB962C8B-B14F-4D97-AF65-F5344CB8AC3E}">
        <p14:creationId xmlns:p14="http://schemas.microsoft.com/office/powerpoint/2010/main" val="107985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C8DA-BD04-492E-88A8-34691B4B452C}"/>
              </a:ext>
            </a:extLst>
          </p:cNvPr>
          <p:cNvSpPr>
            <a:spLocks noGrp="1"/>
          </p:cNvSpPr>
          <p:nvPr>
            <p:ph type="title"/>
          </p:nvPr>
        </p:nvSpPr>
        <p:spPr>
          <a:xfrm>
            <a:off x="1948070" y="198783"/>
            <a:ext cx="9780104" cy="616465"/>
          </a:xfrm>
        </p:spPr>
        <p:txBody>
          <a:bodyPr>
            <a:normAutofit fontScale="90000"/>
          </a:bodyPr>
          <a:lstStyle/>
          <a:p>
            <a:r>
              <a:rPr lang="en-US" dirty="0"/>
              <a:t>Abstract no (optional: presentation title)</a:t>
            </a:r>
          </a:p>
        </p:txBody>
      </p:sp>
      <p:sp>
        <p:nvSpPr>
          <p:cNvPr id="3" name="Content Placeholder 2">
            <a:extLst>
              <a:ext uri="{FF2B5EF4-FFF2-40B4-BE49-F238E27FC236}">
                <a16:creationId xmlns:a16="http://schemas.microsoft.com/office/drawing/2014/main" id="{01AB78A4-A7E8-46BE-9DB6-BEEB7E63A994}"/>
              </a:ext>
            </a:extLst>
          </p:cNvPr>
          <p:cNvSpPr>
            <a:spLocks noGrp="1"/>
          </p:cNvSpPr>
          <p:nvPr>
            <p:ph idx="1"/>
          </p:nvPr>
        </p:nvSpPr>
        <p:spPr>
          <a:xfrm>
            <a:off x="1948070" y="1057618"/>
            <a:ext cx="9780104" cy="5315885"/>
          </a:xfrm>
        </p:spPr>
        <p:txBody>
          <a:bodyPr/>
          <a:lstStyle/>
          <a:p>
            <a:pPr marL="0" indent="0">
              <a:buNone/>
            </a:pPr>
            <a:endParaRPr lang="en-US" dirty="0"/>
          </a:p>
          <a:p>
            <a:pPr marL="0" indent="0">
              <a:buNone/>
            </a:pPr>
            <a:endParaRPr lang="en-US" dirty="0"/>
          </a:p>
          <a:p>
            <a:pPr marL="0" indent="0" algn="ctr">
              <a:buNone/>
            </a:pPr>
            <a:r>
              <a:rPr lang="en-US" dirty="0"/>
              <a:t>Author, Company and/or Logo information</a:t>
            </a:r>
          </a:p>
        </p:txBody>
      </p:sp>
    </p:spTree>
    <p:extLst>
      <p:ext uri="{BB962C8B-B14F-4D97-AF65-F5344CB8AC3E}">
        <p14:creationId xmlns:p14="http://schemas.microsoft.com/office/powerpoint/2010/main" val="303464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8708-4943-4624-BD43-A42A53117F22}"/>
              </a:ext>
            </a:extLst>
          </p:cNvPr>
          <p:cNvSpPr>
            <a:spLocks noGrp="1"/>
          </p:cNvSpPr>
          <p:nvPr>
            <p:ph type="title"/>
          </p:nvPr>
        </p:nvSpPr>
        <p:spPr>
          <a:xfrm>
            <a:off x="464023" y="191069"/>
            <a:ext cx="11232107" cy="61414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AB380F7-247A-4F1D-B154-594D2928AE35}"/>
              </a:ext>
            </a:extLst>
          </p:cNvPr>
          <p:cNvSpPr>
            <a:spLocks noGrp="1"/>
          </p:cNvSpPr>
          <p:nvPr>
            <p:ph idx="1"/>
          </p:nvPr>
        </p:nvSpPr>
        <p:spPr>
          <a:xfrm>
            <a:off x="464023" y="1078173"/>
            <a:ext cx="11232107" cy="4817660"/>
          </a:xfrm>
        </p:spPr>
        <p:txBody>
          <a:bodyPr/>
          <a:lstStyle/>
          <a:p>
            <a:r>
              <a:rPr lang="en-US" dirty="0"/>
              <a:t>Change to suit your presentation</a:t>
            </a:r>
          </a:p>
        </p:txBody>
      </p:sp>
    </p:spTree>
    <p:extLst>
      <p:ext uri="{BB962C8B-B14F-4D97-AF65-F5344CB8AC3E}">
        <p14:creationId xmlns:p14="http://schemas.microsoft.com/office/powerpoint/2010/main" val="287472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C8DA-BD04-492E-88A8-34691B4B452C}"/>
              </a:ext>
            </a:extLst>
          </p:cNvPr>
          <p:cNvSpPr>
            <a:spLocks noGrp="1"/>
          </p:cNvSpPr>
          <p:nvPr>
            <p:ph type="title"/>
          </p:nvPr>
        </p:nvSpPr>
        <p:spPr>
          <a:xfrm>
            <a:off x="1948070" y="198784"/>
            <a:ext cx="9780104" cy="636104"/>
          </a:xfrm>
        </p:spPr>
        <p:txBody>
          <a:bodyPr>
            <a:normAutofit fontScale="90000"/>
          </a:bodyPr>
          <a:lstStyle/>
          <a:p>
            <a:r>
              <a:rPr lang="en-US" dirty="0"/>
              <a:t>Acknowledgements / Thank You / Questions</a:t>
            </a:r>
          </a:p>
        </p:txBody>
      </p:sp>
      <p:sp>
        <p:nvSpPr>
          <p:cNvPr id="3" name="Content Placeholder 2">
            <a:extLst>
              <a:ext uri="{FF2B5EF4-FFF2-40B4-BE49-F238E27FC236}">
                <a16:creationId xmlns:a16="http://schemas.microsoft.com/office/drawing/2014/main" id="{01AB78A4-A7E8-46BE-9DB6-BEEB7E63A994}"/>
              </a:ext>
            </a:extLst>
          </p:cNvPr>
          <p:cNvSpPr>
            <a:spLocks noGrp="1"/>
          </p:cNvSpPr>
          <p:nvPr>
            <p:ph idx="1"/>
          </p:nvPr>
        </p:nvSpPr>
        <p:spPr>
          <a:xfrm>
            <a:off x="1948070" y="1030494"/>
            <a:ext cx="9780104" cy="5343010"/>
          </a:xfrm>
        </p:spPr>
        <p:txBody>
          <a:bodyPr/>
          <a:lstStyle/>
          <a:p>
            <a:pPr marL="0" indent="0">
              <a:buNone/>
            </a:pPr>
            <a:r>
              <a:rPr lang="en-US" altLang="en-US" dirty="0">
                <a:solidFill>
                  <a:srgbClr val="000000"/>
                </a:solidFill>
                <a:cs typeface="Arial" panose="020B0604020202020204" pitchFamily="34" charset="0"/>
              </a:rPr>
              <a:t>One-Column Format</a:t>
            </a:r>
          </a:p>
          <a:p>
            <a:pPr marL="0" indent="0">
              <a:buNone/>
            </a:pPr>
            <a:endParaRPr lang="en-US" altLang="en-US" dirty="0">
              <a:solidFill>
                <a:srgbClr val="000000"/>
              </a:solidFill>
              <a:cs typeface="Arial" panose="020B0604020202020204" pitchFamily="34" charset="0"/>
            </a:endParaRPr>
          </a:p>
          <a:p>
            <a:pPr marL="0" indent="0">
              <a:buNone/>
            </a:pPr>
            <a:endParaRPr lang="en-US" altLang="en-US" dirty="0">
              <a:solidFill>
                <a:srgbClr val="000000"/>
              </a:solidFill>
              <a:cs typeface="Arial" panose="020B0604020202020204" pitchFamily="34" charset="0"/>
            </a:endParaRPr>
          </a:p>
          <a:p>
            <a:pPr marL="0" indent="0">
              <a:buNone/>
            </a:pPr>
            <a:endParaRPr lang="en-US" altLang="en-US">
              <a:solidFill>
                <a:srgbClr val="000000"/>
              </a:solidFill>
              <a:cs typeface="Arial" panose="020B0604020202020204" pitchFamily="34" charset="0"/>
            </a:endParaRPr>
          </a:p>
          <a:p>
            <a:pPr marL="0" indent="0">
              <a:buNone/>
            </a:pPr>
            <a:endParaRPr lang="en-US" altLang="en-US" dirty="0">
              <a:solidFill>
                <a:srgbClr val="000000"/>
              </a:solidFill>
              <a:cs typeface="Arial" panose="020B0604020202020204" pitchFamily="34" charset="0"/>
            </a:endParaRPr>
          </a:p>
          <a:p>
            <a:pPr marL="0" indent="0">
              <a:buNone/>
            </a:pPr>
            <a:r>
              <a:rPr lang="en-US" altLang="en-US" dirty="0">
                <a:solidFill>
                  <a:srgbClr val="000000"/>
                </a:solidFill>
                <a:cs typeface="Arial" panose="020B0604020202020204" pitchFamily="34" charset="0"/>
              </a:rPr>
              <a:t>Author, Company and/or Logo Information</a:t>
            </a:r>
          </a:p>
          <a:p>
            <a:endParaRPr lang="en-US" dirty="0"/>
          </a:p>
        </p:txBody>
      </p:sp>
    </p:spTree>
    <p:extLst>
      <p:ext uri="{BB962C8B-B14F-4D97-AF65-F5344CB8AC3E}">
        <p14:creationId xmlns:p14="http://schemas.microsoft.com/office/powerpoint/2010/main" val="2387656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227</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TEMPLATE INSTRUCTION: DELETE AFTER READING</vt:lpstr>
      <vt:lpstr>PowerPoint Presentation</vt:lpstr>
      <vt:lpstr>Abstract no (optional: presentation title)</vt:lpstr>
      <vt:lpstr>PowerPoint Presentation</vt:lpstr>
      <vt:lpstr>Acknowledgements / 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Raluca Drugan</dc:creator>
  <cp:lastModifiedBy>Raluca Drugan</cp:lastModifiedBy>
  <cp:revision>7</cp:revision>
  <dcterms:created xsi:type="dcterms:W3CDTF">2019-03-08T07:30:32Z</dcterms:created>
  <dcterms:modified xsi:type="dcterms:W3CDTF">2019-03-11T14:26:59Z</dcterms:modified>
</cp:coreProperties>
</file>