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91c85a8e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91c85a8e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91c85a8e2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91c85a8e2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91c85a8e2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91c85a8e2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