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9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Montserrat Black" pitchFamily="2" charset="77"/>
      <p:bold r:id="rId14"/>
      <p:italic r:id="rId15"/>
      <p:boldItalic r:id="rId16"/>
    </p:embeddedFont>
    <p:embeddedFont>
      <p:font typeface="Montserrat SemiBold" pitchFamily="2" charset="77"/>
      <p:regular r:id="rId17"/>
      <p:bold r:id="rId18"/>
      <p:italic r:id="rId19"/>
      <p:boldItalic r:id="rId20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4CEE2"/>
    <a:srgbClr val="A9520E"/>
    <a:srgbClr val="18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1"/>
    <p:restoredTop sz="94646"/>
  </p:normalViewPr>
  <p:slideViewPr>
    <p:cSldViewPr snapToGrid="0">
      <p:cViewPr varScale="1">
        <p:scale>
          <a:sx n="184" d="100"/>
          <a:sy n="184" d="100"/>
        </p:scale>
        <p:origin x="192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32CBDC-5326-EE26-1E05-A429FBB8D2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3E1B8-0D83-17C0-118A-A0D6F42AA6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A6A3C-2434-2D45-BD86-9F6A43BE75E5}" type="datetimeFigureOut">
              <a:rPr lang="en-NL" smtClean="0"/>
              <a:t>23/01/2025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4D8B2-151F-34B0-1702-79738D72C2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46523-C227-2459-2757-7C08618007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698D2-3AAB-6F4F-877C-8397E452D47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908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DC17D-6078-CAEE-8E04-12B02E4FA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2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332C4-BEB4-B065-A44D-EC0FFC1A70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46DFE-E6D1-0EA5-65BA-91CBABAA4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Holder 2">
            <a:extLst>
              <a:ext uri="{FF2B5EF4-FFF2-40B4-BE49-F238E27FC236}">
                <a16:creationId xmlns:a16="http://schemas.microsoft.com/office/drawing/2014/main" id="{78FF4ECF-9F85-C447-4D9F-28470482C2C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56000" y="4054126"/>
            <a:ext cx="11880000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800" b="0" i="0" cap="all" baseline="0">
                <a:solidFill>
                  <a:schemeClr val="bg1"/>
                </a:solidFill>
                <a:latin typeface="Montserrat Black" pitchFamily="2" charset="77"/>
                <a:cs typeface="Montserrat Black" pitchFamily="2" charset="77"/>
              </a:defRPr>
            </a:lvl1pPr>
          </a:lstStyle>
          <a:p>
            <a:endParaRPr lang="en-N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5BE5A6-40C9-3803-B8CA-EF3F2C68C4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000" y="4722393"/>
            <a:ext cx="11880000" cy="527050"/>
          </a:xfrm>
        </p:spPr>
        <p:txBody>
          <a:bodyPr>
            <a:noAutofit/>
          </a:bodyPr>
          <a:lstStyle>
            <a:lvl1pPr algn="ctr">
              <a:defRPr sz="3000" b="1" i="0">
                <a:solidFill>
                  <a:srgbClr val="FFFFFF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8BB283F0-E2B7-7335-7DD1-9702BB5B48FD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497956" y="403194"/>
            <a:ext cx="10672411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800" b="0" i="0" cap="all" baseline="0">
                <a:solidFill>
                  <a:srgbClr val="18303B"/>
                </a:solidFill>
                <a:latin typeface="Montserrat Black" pitchFamily="2" charset="77"/>
                <a:cs typeface="Montserrat Black" pitchFamily="2" charset="77"/>
              </a:defRPr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1CF40C0-1AB4-BE41-5442-9C8001628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475" y="1831975"/>
            <a:ext cx="10671175" cy="450503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0233B5-5E99-5D30-F713-FF6938D77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475" y="403225"/>
            <a:ext cx="10671175" cy="527050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E45D33F-A61A-A9F5-A13C-02AFA75F6F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956" y="1005859"/>
            <a:ext cx="10671175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5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6555-A3DB-3C40-B3A0-3212A69A9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957" y="1832639"/>
            <a:ext cx="5184000" cy="4493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2D05C5-C56B-8344-F83D-B0D43F5E6D3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860311" y="1832639"/>
            <a:ext cx="5184000" cy="4493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2A370DE-7AE0-273D-DCAA-7CBBB713B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475" y="403225"/>
            <a:ext cx="10671175" cy="527050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AE436F1-904A-BF38-79F6-84683A39DB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956" y="1005859"/>
            <a:ext cx="10671175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427C9E-1734-52FC-6B11-D2C1CA2DBD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281144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endParaRPr lang="en-NL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35887BFC-E267-8357-4108-2EDE57025F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8343" y="467833"/>
            <a:ext cx="5222662" cy="5975497"/>
          </a:xfrm>
          <a:prstGeom prst="snip2DiagRect">
            <a:avLst>
              <a:gd name="adj1" fmla="val 0"/>
              <a:gd name="adj2" fmla="val 2960"/>
            </a:avLst>
          </a:prstGeom>
          <a:solidFill>
            <a:schemeClr val="bg1"/>
          </a:solidFill>
          <a:effectLst>
            <a:outerShdw blurRad="254000" dist="1651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6555-A3DB-3C40-B3A0-3212A69A9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550" y="2468644"/>
            <a:ext cx="4513222" cy="367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F599D29-DA2F-5C1E-39F7-BD54D6A92D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549" y="1822224"/>
            <a:ext cx="4513223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F493B46-A247-BE49-39EB-B2F2A11758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549" y="714079"/>
            <a:ext cx="4513223" cy="988773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427C9E-1734-52FC-6B11-D2C1CA2DBD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58540" y="0"/>
            <a:ext cx="5422604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6555-A3DB-3C40-B3A0-3212A69A9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958" y="2498650"/>
            <a:ext cx="4967178" cy="1637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4888D78A-1F7C-68D0-3E9A-907AAEF3EF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2018" y="4359350"/>
            <a:ext cx="9069571" cy="1988288"/>
          </a:xfrm>
          <a:prstGeom prst="snip2DiagRect">
            <a:avLst>
              <a:gd name="adj1" fmla="val 0"/>
              <a:gd name="adj2" fmla="val 6021"/>
            </a:avLst>
          </a:prstGeom>
          <a:solidFill>
            <a:srgbClr val="18303B"/>
          </a:solidFill>
          <a:effectLst>
            <a:outerShdw blurRad="254000" dist="1651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18303B"/>
                </a:solidFill>
              </a:defRPr>
            </a:lvl1pPr>
          </a:lstStyle>
          <a:p>
            <a:pPr lvl="0"/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FB88D1-4C95-6D87-A42A-183B7367258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97957" y="4561392"/>
            <a:ext cx="8465289" cy="15629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0287415-A790-C747-9B8B-61CC50442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957" y="372114"/>
            <a:ext cx="4967178" cy="988773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E9F0928-39E3-3B4E-DB07-5D9C704D0B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956" y="1607054"/>
            <a:ext cx="4967178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4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BEAA2-27CB-C227-2BFD-06B4DE51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pic>
        <p:nvPicPr>
          <p:cNvPr id="12" name="Picture 11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439ED70B-64D8-3361-D660-7FB268A0076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F89BA-5DE9-C2D9-2D1F-4D69D2EE3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2639"/>
            <a:ext cx="10685721" cy="466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2790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6" r:id="rId5"/>
    <p:sldLayoutId id="2147483657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chemeClr val="tx1"/>
          </a:solidFill>
          <a:latin typeface="Montserrat Black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b="1" i="0" kern="1200">
          <a:solidFill>
            <a:schemeClr val="tx1"/>
          </a:solidFill>
          <a:latin typeface="Montserrat SemiBold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0" i="1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b="0" i="1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b="0" i="1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53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20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CC4E9-9957-AE94-C002-432F1E1DD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2CCE2-90F9-BCD9-AD40-A0D2D221D0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1985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0A1F-D0D0-30AF-05E7-902133868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AB2FD-3930-6412-7500-009105F1C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CBB6B-7CA0-1534-08FF-0DFACF82E8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5D681-5B93-8172-4456-28CE62BE9A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895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539357-362D-828F-983D-4CC099D19C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CC1B-FDA3-8A4A-62B6-7D8A47B480E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084F1-C59F-C3F0-5288-6ED7D6FD3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3662F-36E9-7BDA-3124-34288804F1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672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361AA0-5149-3862-B1D9-4ECC49BAB7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7BF6-85D1-CEF9-2658-7AEB31EFF1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65EE3-6461-C014-5F75-2081DB4504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EFF71-25D0-F14F-EE42-0C53F0720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554641-7D44-E944-F95C-E09F668D1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9882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83D29B0-58C6-9442-C4BB-E2AB83687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57D0F-3192-1FC8-36DA-A42F8B3850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A69C3-877A-CB27-0F6E-511FEEB593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D91CA2-FF1D-DD2C-F094-0C622634F1A2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8B23C2-5847-F8C3-7794-373CA53A7A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54397F-5431-883A-3C04-3B238669A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347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Montserrat SemiBold</vt:lpstr>
      <vt:lpstr>Montserrat Black</vt:lpstr>
      <vt:lpstr>Arial</vt:lpstr>
      <vt:lpstr>Montserrat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Saskia Nota</dc:creator>
  <cp:lastModifiedBy>Saskia Nota</cp:lastModifiedBy>
  <cp:revision>20</cp:revision>
  <dcterms:created xsi:type="dcterms:W3CDTF">2024-12-19T12:09:48Z</dcterms:created>
  <dcterms:modified xsi:type="dcterms:W3CDTF">2025-01-23T12:29:54Z</dcterms:modified>
</cp:coreProperties>
</file>