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4465c3832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4465c3832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4465c38325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4465c3832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4465c38325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4465c38325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4465c38325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4465c38325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