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5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</p:sldIdLst>
  <p:sldSz cy="6858000" cx="12192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r:id="rId10" roundtripDataSignature="AMtx7mg4X2OUodU4LOlYPWVSW1rnOLZTh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10" Type="http://customschemas.google.com/relationships/presentationmetadata" Target="metadata"/><Relationship Id="rId9" Type="http://schemas.openxmlformats.org/officeDocument/2006/relationships/slide" Target="slides/slide5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g37b19dee00a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82" name="Google Shape;82;g37b19dee00a_0_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88" name="Google Shape;88;p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g37b19dee00a_0_8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98" name="Google Shape;98;g37b19dee00a_0_8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04" name="Google Shape;104;p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14" name="Google Shape;114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13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13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14" name="Google Shape;14;p1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" name="Google Shape;15;p1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" name="Google Shape;16;p1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MY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22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22"/>
          <p:cNvSpPr txBox="1"/>
          <p:nvPr>
            <p:ph idx="1" type="body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2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2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2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MY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23"/>
          <p:cNvSpPr txBox="1"/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23"/>
          <p:cNvSpPr txBox="1"/>
          <p:nvPr>
            <p:ph idx="1" type="body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2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2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2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MY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14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14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" name="Google Shape;20;p1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" name="Google Shape;21;p1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" name="Google Shape;22;p1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MY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15"/>
          <p:cNvSpPr txBox="1"/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15"/>
          <p:cNvSpPr txBox="1"/>
          <p:nvPr>
            <p:ph idx="1" type="body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26" name="Google Shape;26;p1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1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" name="Google Shape;28;p1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MY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16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16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2" name="Google Shape;32;p16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" name="Google Shape;33;p1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1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1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MY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17"/>
          <p:cNvSpPr txBox="1"/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17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39" name="Google Shape;39;p17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0" name="Google Shape;40;p17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1" name="Google Shape;41;p17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2" name="Google Shape;42;p1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1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1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MY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8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1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1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" name="Google Shape;49;p1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MY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1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1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MY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20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20"/>
          <p:cNvSpPr txBox="1"/>
          <p:nvPr>
            <p:ph idx="1" type="body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7" name="Google Shape;57;p20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58" name="Google Shape;58;p2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2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2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MY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21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21"/>
          <p:cNvSpPr/>
          <p:nvPr>
            <p:ph idx="2" type="pic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21"/>
          <p:cNvSpPr txBox="1"/>
          <p:nvPr>
            <p:ph idx="1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5" name="Google Shape;65;p2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2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2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MY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2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p12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1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1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1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MY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5.jpg"/><Relationship Id="rId4" Type="http://schemas.openxmlformats.org/officeDocument/2006/relationships/image" Target="../media/image1.png"/><Relationship Id="rId5" Type="http://schemas.openxmlformats.org/officeDocument/2006/relationships/image" Target="../media/image4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3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3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g37b19dee00a_0_0"/>
          <p:cNvSpPr txBox="1"/>
          <p:nvPr/>
        </p:nvSpPr>
        <p:spPr>
          <a:xfrm>
            <a:off x="3810000" y="937128"/>
            <a:ext cx="83820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en-MY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TEMPLATE INSTRUCTION: DELETE AFTER READING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" name="Google Shape;85;g37b19dee00a_0_0"/>
          <p:cNvSpPr txBox="1"/>
          <p:nvPr/>
        </p:nvSpPr>
        <p:spPr>
          <a:xfrm>
            <a:off x="497633" y="1663131"/>
            <a:ext cx="11196600" cy="3201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n-MY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Instructions on the use of Powerpoint Template:</a:t>
            </a:r>
            <a:endParaRPr b="0" i="0" sz="1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b="0" i="0" lang="en-MY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This template has been designed to aid you in the preparation of your presentation at the </a:t>
            </a:r>
            <a:r>
              <a:rPr b="1" lang="en-MY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Eighth</a:t>
            </a:r>
            <a:r>
              <a:rPr b="1" i="0" lang="en-MY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EAGE Borehole Geo</a:t>
            </a:r>
            <a:r>
              <a:rPr b="1" lang="en-MY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physics</a:t>
            </a:r>
            <a:r>
              <a:rPr b="1" i="0" lang="en-MY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Workshop. </a:t>
            </a:r>
            <a:endParaRPr b="1" i="0" sz="1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b="0" i="0" lang="en-MY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The first slide must include the full Workshop design (See slide 2) and all content slides (See page 3-5) must include the EAGE logo at the top.</a:t>
            </a:r>
            <a:endParaRPr b="0" i="0" sz="1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b="1" i="0" lang="en-MY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We strongly prefer, in order to preserve the academic nature of the technical programme, that presenters limit the use of company or professional logos to the title slide and/or the acknowledgments slide.</a:t>
            </a:r>
            <a:endParaRPr b="0" i="0" sz="1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1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b="0" i="0" lang="en-MY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Aside from these specifications, all information on the following slides constitute suggestions, and you may adapt the template to suit the purposes and shape of your presentation.</a:t>
            </a:r>
            <a:endParaRPr b="0" i="0" sz="1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b="0" i="0" lang="en-MY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We look forward to meeting you at the </a:t>
            </a:r>
            <a:r>
              <a:rPr b="1" lang="en-MY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Eighth EAGE Borehole Geophysics Workshop</a:t>
            </a:r>
            <a:r>
              <a:rPr b="0" i="0" lang="en-MY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!  </a:t>
            </a:r>
            <a:endParaRPr b="0" i="0" sz="1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"/>
          <p:cNvSpPr/>
          <p:nvPr/>
        </p:nvSpPr>
        <p:spPr>
          <a:xfrm>
            <a:off x="-1" y="0"/>
            <a:ext cx="12188952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" name="Google Shape;91;p1"/>
          <p:cNvSpPr txBox="1"/>
          <p:nvPr/>
        </p:nvSpPr>
        <p:spPr>
          <a:xfrm>
            <a:off x="9276350" y="6045875"/>
            <a:ext cx="2634900" cy="649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i="0" lang="en-MY" sz="1100" u="none" cap="none" strike="noStrike">
                <a:solidFill>
                  <a:srgbClr val="70B5EB"/>
                </a:solidFill>
                <a:latin typeface="Calibri"/>
                <a:ea typeface="Calibri"/>
                <a:cs typeface="Calibri"/>
                <a:sym typeface="Calibri"/>
              </a:rPr>
              <a:t>Thank you to our Platinum Sponso</a:t>
            </a:r>
            <a:endParaRPr b="1" i="0" sz="1100" u="none" cap="none" strike="noStrike">
              <a:solidFill>
                <a:srgbClr val="70B5EB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i="0" lang="en-MY" sz="1100" u="none" cap="none" strike="noStrike">
                <a:solidFill>
                  <a:srgbClr val="70B5EB"/>
                </a:solidFill>
                <a:latin typeface="Calibri"/>
                <a:ea typeface="Calibri"/>
                <a:cs typeface="Calibri"/>
                <a:sym typeface="Calibri"/>
              </a:rPr>
              <a:t>TBCr</a:t>
            </a:r>
            <a:endParaRPr b="1" i="0" sz="1400" u="none" cap="none" strike="noStrike">
              <a:solidFill>
                <a:srgbClr val="70B5EB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1" i="0" sz="1100" u="none" cap="none" strike="noStrike">
              <a:solidFill>
                <a:srgbClr val="ED7D3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1" i="0" sz="1100" u="none" cap="none" strike="noStrike">
              <a:solidFill>
                <a:srgbClr val="ED7D3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t/>
            </a:r>
            <a:endParaRPr b="0" i="0" sz="2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92" name="Google Shape;92;p1" title="23708-BGW25 Promo Package_PPT Wide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93" name="Google Shape;93;p1"/>
          <p:cNvSpPr txBox="1"/>
          <p:nvPr/>
        </p:nvSpPr>
        <p:spPr>
          <a:xfrm>
            <a:off x="9052750" y="5919575"/>
            <a:ext cx="4276200" cy="25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MY" sz="1500">
                <a:solidFill>
                  <a:srgbClr val="666666"/>
                </a:solidFill>
                <a:latin typeface="Calibri"/>
                <a:ea typeface="Calibri"/>
                <a:cs typeface="Calibri"/>
                <a:sym typeface="Calibri"/>
              </a:rPr>
              <a:t>Thank you to our Platinum Sponsors</a:t>
            </a:r>
            <a:endParaRPr b="1" sz="1500">
              <a:solidFill>
                <a:srgbClr val="66666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94" name="Google Shape;94;p1" title="Screenshot 2025-09-04 at 11.23.31 am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9165375" y="6268600"/>
            <a:ext cx="1620850" cy="589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5" name="Google Shape;95;p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0950072" y="6301235"/>
            <a:ext cx="807900" cy="5241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g37b19dee00a_0_83"/>
          <p:cNvSpPr txBox="1"/>
          <p:nvPr/>
        </p:nvSpPr>
        <p:spPr>
          <a:xfrm>
            <a:off x="4466490" y="2544502"/>
            <a:ext cx="3258900" cy="95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1" i="0" lang="en-MY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Abstract No.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1" i="0" lang="en-MY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Presentation Title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1" name="Google Shape;101;g37b19dee00a_0_83"/>
          <p:cNvSpPr txBox="1"/>
          <p:nvPr/>
        </p:nvSpPr>
        <p:spPr>
          <a:xfrm>
            <a:off x="3136375" y="3748073"/>
            <a:ext cx="5919300" cy="831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en-MY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Presenter Information, Author, Company and/or Logo Information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2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t/>
            </a:r>
            <a:endParaRPr/>
          </a:p>
        </p:txBody>
      </p:sp>
      <p:sp>
        <p:nvSpPr>
          <p:cNvPr id="107" name="Google Shape;107;p2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t/>
            </a:r>
            <a:endParaRPr/>
          </a:p>
        </p:txBody>
      </p:sp>
      <p:pic>
        <p:nvPicPr>
          <p:cNvPr descr="Graphical user interface, application&#10;&#10;Description automatically generated" id="108" name="Google Shape;108;p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236417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09" name="Google Shape;109;p2"/>
          <p:cNvSpPr txBox="1"/>
          <p:nvPr/>
        </p:nvSpPr>
        <p:spPr>
          <a:xfrm>
            <a:off x="5131633" y="2728454"/>
            <a:ext cx="1928733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MY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Paper Number and Title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10" name="Google Shape;110;p2"/>
          <p:cNvCxnSpPr/>
          <p:nvPr/>
        </p:nvCxnSpPr>
        <p:spPr>
          <a:xfrm>
            <a:off x="1182029" y="3178098"/>
            <a:ext cx="10292576" cy="0"/>
          </a:xfrm>
          <a:prstGeom prst="straightConnector1">
            <a:avLst/>
          </a:prstGeom>
          <a:noFill/>
          <a:ln cap="flat" cmpd="sng" w="9525">
            <a:solidFill>
              <a:srgbClr val="3E6EC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11" name="Google Shape;111;p2"/>
          <p:cNvSpPr txBox="1"/>
          <p:nvPr/>
        </p:nvSpPr>
        <p:spPr>
          <a:xfrm>
            <a:off x="5113197" y="3357640"/>
            <a:ext cx="2005677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MY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Presenter’s Information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3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t/>
            </a:r>
            <a:endParaRPr/>
          </a:p>
        </p:txBody>
      </p:sp>
      <p:sp>
        <p:nvSpPr>
          <p:cNvPr id="117" name="Google Shape;117;p3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t/>
            </a:r>
            <a:endParaRPr/>
          </a:p>
        </p:txBody>
      </p:sp>
      <p:pic>
        <p:nvPicPr>
          <p:cNvPr descr="Graphical user interface, application&#10;&#10;Description automatically generated" id="118" name="Google Shape;118;p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19" name="Google Shape;119;p3"/>
          <p:cNvSpPr txBox="1"/>
          <p:nvPr/>
        </p:nvSpPr>
        <p:spPr>
          <a:xfrm>
            <a:off x="4984594" y="3228945"/>
            <a:ext cx="1853392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en-MY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THANK YOU.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2022-06-27T13:03:48Z</dcterms:created>
  <dc:creator>Jeanne Loh</dc:creator>
</cp:coreProperties>
</file>