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g4X2OUodU4LOlYPWVSW1rnOLZT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7b19dee00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g37b19dee00a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7b19dee00a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8" name="Google Shape;98;g37b19dee00a_0_8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4" name="Google Shape;104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4" name="Google Shape;11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1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7b19dee00a_0_0"/>
          <p:cNvSpPr txBox="1"/>
          <p:nvPr/>
        </p:nvSpPr>
        <p:spPr>
          <a:xfrm>
            <a:off x="3810000" y="937128"/>
            <a:ext cx="8382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TEMPLATE INSTRUCTION: DELETE AFTER READING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g37b19dee00a_0_0"/>
          <p:cNvSpPr txBox="1"/>
          <p:nvPr/>
        </p:nvSpPr>
        <p:spPr>
          <a:xfrm>
            <a:off x="497633" y="1663131"/>
            <a:ext cx="11196600" cy="32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MY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 on the use of Powerpoint Template: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MY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template has been designed to aid you in the preparation of your presentation at the </a:t>
            </a:r>
            <a:r>
              <a:rPr b="1" lang="en-MY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Eighth</a:t>
            </a:r>
            <a:r>
              <a:rPr b="1" i="0" lang="en-MY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EAGE Borehole Geo</a:t>
            </a:r>
            <a:r>
              <a:rPr b="1" lang="en-MY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physics</a:t>
            </a:r>
            <a:r>
              <a:rPr b="1" i="0" lang="en-MY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Workshop. </a:t>
            </a:r>
            <a:endParaRPr b="1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MY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first slide must include the full Workshop design (See slide 2) and all content slides (See page 3-5) must include the EAGE logo at the top.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MY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strongly prefer, in order to preserve the academic nature of the technical programme, that presenters limit the use of company or professional logos to the title slide and/or the acknowledgments slide.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MY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Aside from these specifications, all information on the following slides constitute suggestions, and you may adapt the template to suit the purposes and shape of your presentation.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MY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look forward to meeting you at the </a:t>
            </a:r>
            <a:r>
              <a:rPr b="1" lang="en-MY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Eighth EAGE Borehole Geophysics Workshop</a:t>
            </a:r>
            <a:r>
              <a:rPr b="0" i="0" lang="en-MY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 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9276350" y="6045875"/>
            <a:ext cx="2634900" cy="64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MY" sz="1100" u="none" cap="none" strike="noStrike">
                <a:solidFill>
                  <a:srgbClr val="70B5EB"/>
                </a:solidFill>
                <a:latin typeface="Calibri"/>
                <a:ea typeface="Calibri"/>
                <a:cs typeface="Calibri"/>
                <a:sym typeface="Calibri"/>
              </a:rPr>
              <a:t>Thank you to our Platinum Sponso</a:t>
            </a:r>
            <a:endParaRPr b="1" i="0" sz="1100" u="none" cap="none" strike="noStrike">
              <a:solidFill>
                <a:srgbClr val="70B5EB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MY" sz="1100" u="none" cap="none" strike="noStrike">
                <a:solidFill>
                  <a:srgbClr val="70B5EB"/>
                </a:solidFill>
                <a:latin typeface="Calibri"/>
                <a:ea typeface="Calibri"/>
                <a:cs typeface="Calibri"/>
                <a:sym typeface="Calibri"/>
              </a:rPr>
              <a:t>TBCr</a:t>
            </a:r>
            <a:endParaRPr b="1" i="0" sz="1400" u="none" cap="none" strike="noStrike">
              <a:solidFill>
                <a:srgbClr val="70B5EB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i="0" sz="1100" u="none" cap="none" strike="noStrike">
              <a:solidFill>
                <a:srgbClr val="ED7D3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1" i="0" sz="1100" u="none" cap="none" strike="noStrike">
              <a:solidFill>
                <a:srgbClr val="ED7D3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2" name="Google Shape;92;p1" title="23708-BGW25 Promo Package_PPT Wid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9052750" y="5919575"/>
            <a:ext cx="4276200" cy="25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MY" sz="15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Thank you to our Platinum Sponsors</a:t>
            </a:r>
            <a:endParaRPr b="1" sz="15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4" name="Google Shape;94;p1" title="Screenshot 2025-09-04 at 11.23.31 a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165375" y="6268600"/>
            <a:ext cx="1620850" cy="589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950072" y="6301235"/>
            <a:ext cx="807900" cy="52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7b19dee00a_0_83"/>
          <p:cNvSpPr txBox="1"/>
          <p:nvPr/>
        </p:nvSpPr>
        <p:spPr>
          <a:xfrm>
            <a:off x="4466490" y="2544502"/>
            <a:ext cx="32589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MY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Abstract No.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MY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Presentation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g37b19dee00a_0_83"/>
          <p:cNvSpPr txBox="1"/>
          <p:nvPr/>
        </p:nvSpPr>
        <p:spPr>
          <a:xfrm>
            <a:off x="3136375" y="3748073"/>
            <a:ext cx="59193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MY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Information, Author, Company and/or Logo Information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7" name="Google Shape;10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108" name="Google Shape;10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0" name="Google Shape;110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1" name="Google Shape;111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17" name="Google Shape;11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118" name="Google Shape;11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