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  <p:sldMasterId id="2147483658" r:id="rId2"/>
  </p:sldMasterIdLst>
  <p:notesMasterIdLst>
    <p:notesMasterId r:id="rId9"/>
  </p:notesMasterIdLst>
  <p:sldIdLst>
    <p:sldId id="263" r:id="rId3"/>
    <p:sldId id="256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" roundtripDataSignature="AMtx7mi3Cx4L/eRpppflIK65lbj6ZlHk0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92"/>
    <p:restoredTop sz="94760"/>
  </p:normalViewPr>
  <p:slideViewPr>
    <p:cSldViewPr snapToGrid="0">
      <p:cViewPr varScale="1">
        <p:scale>
          <a:sx n="113" d="100"/>
          <a:sy n="113" d="100"/>
        </p:scale>
        <p:origin x="42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" name="Google Shape;3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1" name="Google Shape;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7" name="Google Shape;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3" name="Google Shape;5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212876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 Hea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804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;p10">
            <a:extLst>
              <a:ext uri="{FF2B5EF4-FFF2-40B4-BE49-F238E27FC236}">
                <a16:creationId xmlns:a16="http://schemas.microsoft.com/office/drawing/2014/main" id="{AC537B69-A3BE-110E-6201-B94A847F78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7300" y="365125"/>
            <a:ext cx="7801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22;p10">
            <a:extLst>
              <a:ext uri="{FF2B5EF4-FFF2-40B4-BE49-F238E27FC236}">
                <a16:creationId xmlns:a16="http://schemas.microsoft.com/office/drawing/2014/main" id="{54EC800F-97B0-53C4-3989-D77AF01CF1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23;p10">
            <a:extLst>
              <a:ext uri="{FF2B5EF4-FFF2-40B4-BE49-F238E27FC236}">
                <a16:creationId xmlns:a16="http://schemas.microsoft.com/office/drawing/2014/main" id="{CD9B643F-6740-282F-77D8-9EC3201B58B4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9307300" y="649290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Page </a:t>
            </a:r>
            <a:fld id="{00000000-1234-1234-1234-123412341234}" type="slidenum">
              <a:rPr lang="nl-NL" smtClean="0"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351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;p7">
            <a:extLst>
              <a:ext uri="{FF2B5EF4-FFF2-40B4-BE49-F238E27FC236}">
                <a16:creationId xmlns:a16="http://schemas.microsoft.com/office/drawing/2014/main" id="{9A4DF5B4-DDE9-8BD3-9DFE-01CBD4C57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77300" y="365125"/>
            <a:ext cx="78012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7;p7">
            <a:extLst>
              <a:ext uri="{FF2B5EF4-FFF2-40B4-BE49-F238E27FC236}">
                <a16:creationId xmlns:a16="http://schemas.microsoft.com/office/drawing/2014/main" id="{30E80C4C-DEBB-2D5C-F134-18F03A35AB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" name="Google Shape;8;p7">
            <a:extLst>
              <a:ext uri="{FF2B5EF4-FFF2-40B4-BE49-F238E27FC236}">
                <a16:creationId xmlns:a16="http://schemas.microsoft.com/office/drawing/2014/main" id="{AA9BC718-F51C-A8A0-39C3-EB389F48184C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9307300" y="649290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pic>
        <p:nvPicPr>
          <p:cNvPr id="10" name="Picture 9" descr="A white and blue cover with text&#10;&#10;Description automatically generated with medium confidence">
            <a:extLst>
              <a:ext uri="{FF2B5EF4-FFF2-40B4-BE49-F238E27FC236}">
                <a16:creationId xmlns:a16="http://schemas.microsoft.com/office/drawing/2014/main" id="{548CA80E-2F84-E4D0-E45C-23A5EF9604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8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background with a green border&#10;&#10;Description automatically generated with medium confidence">
            <a:extLst>
              <a:ext uri="{FF2B5EF4-FFF2-40B4-BE49-F238E27FC236}">
                <a16:creationId xmlns:a16="http://schemas.microsoft.com/office/drawing/2014/main" id="{2D810310-2E2D-9D58-8ABA-34DBC61FD1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oogle Shape;23;p10">
            <a:extLst>
              <a:ext uri="{FF2B5EF4-FFF2-40B4-BE49-F238E27FC236}">
                <a16:creationId xmlns:a16="http://schemas.microsoft.com/office/drawing/2014/main" id="{D5320958-4856-561F-8EE5-CED14A1B4D52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9307300" y="649290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Page </a:t>
            </a:r>
            <a:fld id="{00000000-1234-1234-1234-123412341234}" type="slidenum">
              <a:rPr lang="nl-NL" smtClean="0"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31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534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"/>
          <p:cNvSpPr txBox="1"/>
          <p:nvPr/>
        </p:nvSpPr>
        <p:spPr>
          <a:xfrm>
            <a:off x="497633" y="1663131"/>
            <a:ext cx="11196600" cy="45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Instructions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 Conference on </a:t>
            </a:r>
            <a:r>
              <a:rPr lang="nl-NL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Mathematics</a:t>
            </a:r>
            <a:r>
              <a:rPr lang="nl-NL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nl-NL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Geological</a:t>
            </a:r>
            <a:r>
              <a:rPr lang="nl-NL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Reservoirs (ECMOR)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Powerpoint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Template: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template has been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designed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aid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preparation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presentation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at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conference.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first slide must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full conference design (See slide 1)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content slides (See page 3-5) must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EAGE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event logos at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top.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strongly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prefer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in order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preserve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academic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nature of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technical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programme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presenters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limit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company or professional logos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title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slide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/or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acknowledgments</a:t>
            </a:r>
            <a:r>
              <a:rPr lang="nl-NL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slide.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Aside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these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specifications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information on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following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slides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constitute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suggestions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adapt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template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suit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purposes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shape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presentation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look forward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meeting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at </a:t>
            </a:r>
            <a:r>
              <a:rPr lang="nl-NL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 Conference on </a:t>
            </a:r>
            <a:r>
              <a:rPr lang="nl-NL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nl-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Mathematics</a:t>
            </a:r>
            <a:r>
              <a:rPr lang="nl-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nl-NL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Geological</a:t>
            </a:r>
            <a:r>
              <a:rPr lang="nl-N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Reservoirs (ECMOR)</a:t>
            </a:r>
            <a:r>
              <a:rPr lang="nl-NL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"/>
          <p:cNvSpPr txBox="1">
            <a:spLocks noGrp="1"/>
          </p:cNvSpPr>
          <p:nvPr>
            <p:ph type="title"/>
          </p:nvPr>
        </p:nvSpPr>
        <p:spPr>
          <a:xfrm>
            <a:off x="2377300" y="365125"/>
            <a:ext cx="7801200" cy="1325700"/>
          </a:xfr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nl-NL" sz="2200" b="1" dirty="0">
                <a:sym typeface="Arial"/>
              </a:rPr>
              <a:t>TEMPLATE INSTRUCTION: DELETE AFTER READING</a:t>
            </a:r>
            <a:endParaRPr lang="nl-NL" sz="2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/>
          <p:nvPr/>
        </p:nvSpPr>
        <p:spPr>
          <a:xfrm>
            <a:off x="4003500" y="2219100"/>
            <a:ext cx="4185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nl-NL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Abstract No.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nl-NL" sz="3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 </a:t>
            </a:r>
            <a:r>
              <a:rPr lang="nl-NL" sz="36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Title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"/>
          <p:cNvSpPr txBox="1"/>
          <p:nvPr/>
        </p:nvSpPr>
        <p:spPr>
          <a:xfrm>
            <a:off x="3136375" y="3671873"/>
            <a:ext cx="5919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nl-NL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Author, Company </a:t>
            </a:r>
            <a:r>
              <a:rPr lang="nl-NL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nl-NL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/or Logo Information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C8EAD1FE-5D78-8D33-B0C5-D41B996F4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 b="1" dirty="0"/>
          </a:p>
        </p:txBody>
      </p:sp>
      <p:sp>
        <p:nvSpPr>
          <p:cNvPr id="50" name="Google Shape;50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nl-NL"/>
              <a:t>Delete: Change to suit your presentation</a:t>
            </a:r>
          </a:p>
          <a:p>
            <a:pPr lvl="0"/>
            <a:endParaRPr lang="nl-N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>
            <a:spLocks noGrp="1"/>
          </p:cNvSpPr>
          <p:nvPr>
            <p:ph type="title"/>
          </p:nvPr>
        </p:nvSpPr>
        <p:spPr>
          <a:xfrm>
            <a:off x="2377300" y="365125"/>
            <a:ext cx="7801200" cy="1325700"/>
          </a:xfr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nl-NL" sz="2800" b="1" dirty="0" err="1"/>
              <a:t>Acknowledgements</a:t>
            </a:r>
            <a:r>
              <a:rPr lang="nl-NL" sz="2800" b="1" dirty="0"/>
              <a:t> / </a:t>
            </a:r>
            <a:r>
              <a:rPr lang="nl-NL" sz="2800" b="1" dirty="0" err="1"/>
              <a:t>Thank</a:t>
            </a:r>
            <a:r>
              <a:rPr lang="nl-NL" sz="2800" b="1" dirty="0"/>
              <a:t> </a:t>
            </a:r>
            <a:r>
              <a:rPr lang="nl-NL" sz="2800" b="1" dirty="0" err="1"/>
              <a:t>You</a:t>
            </a:r>
            <a:r>
              <a:rPr lang="nl-NL" sz="2800" b="1" dirty="0"/>
              <a:t> / </a:t>
            </a:r>
            <a:r>
              <a:rPr lang="nl-NL" sz="2800" b="1" dirty="0" err="1"/>
              <a:t>Questions</a:t>
            </a:r>
            <a:endParaRPr lang="nl-NL" sz="2800" b="1" dirty="0"/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/>
            <a:r>
              <a:rPr lang="nl-NL" dirty="0" err="1"/>
              <a:t>One</a:t>
            </a:r>
            <a:r>
              <a:rPr lang="nl-NL" dirty="0"/>
              <a:t>-column format</a:t>
            </a:r>
          </a:p>
          <a:p>
            <a:pPr lvl="0"/>
            <a:endParaRPr lang="nl-NL" dirty="0"/>
          </a:p>
          <a:p>
            <a:pPr lvl="0"/>
            <a:endParaRPr lang="nl-NL" dirty="0"/>
          </a:p>
          <a:p>
            <a:pPr lvl="0"/>
            <a:r>
              <a:rPr lang="nl-NL" dirty="0"/>
              <a:t>Author, Company name </a:t>
            </a:r>
            <a:r>
              <a:rPr lang="nl-NL" dirty="0" err="1"/>
              <a:t>and</a:t>
            </a:r>
            <a:r>
              <a:rPr lang="nl-NL" dirty="0"/>
              <a:t>/or Logo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32">
            <a:extLst>
              <a:ext uri="{FF2B5EF4-FFF2-40B4-BE49-F238E27FC236}">
                <a16:creationId xmlns:a16="http://schemas.microsoft.com/office/drawing/2014/main" id="{A89E7B9B-9C1B-F438-F7A2-26FBD4053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C6FBE312-32AE-F215-158D-842B5AFD3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44729282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200</Words>
  <Application>Microsoft Macintosh PowerPoint</Application>
  <PresentationFormat>Widescreen</PresentationFormat>
  <Paragraphs>21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1_Custom Design</vt:lpstr>
      <vt:lpstr>2_Custom Design</vt:lpstr>
      <vt:lpstr>PowerPoint Presentation</vt:lpstr>
      <vt:lpstr>TEMPLATE INSTRUCTION: DELETE AFTER READING</vt:lpstr>
      <vt:lpstr>PowerPoint Presentation</vt:lpstr>
      <vt:lpstr>PowerPoint Presentation</vt:lpstr>
      <vt:lpstr>Acknowledgements / Thank You / Questions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INSTRUCTION: DELETE AFTER READING</dc:title>
  <cp:lastModifiedBy>Irina Kovalevska</cp:lastModifiedBy>
  <cp:revision>12</cp:revision>
  <dcterms:modified xsi:type="dcterms:W3CDTF">2026-05-08T16:52:44Z</dcterms:modified>
</cp:coreProperties>
</file>