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58" r:id="rId4"/>
    <p:sldId id="261" r:id="rId5"/>
    <p:sldId id="260" r:id="rId6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687"/>
  </p:normalViewPr>
  <p:slideViewPr>
    <p:cSldViewPr snapToGrid="0">
      <p:cViewPr varScale="1">
        <p:scale>
          <a:sx n="91" d="100"/>
          <a:sy n="91" d="100"/>
        </p:scale>
        <p:origin x="19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B611E-D0BF-783C-89A7-CC85615E7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8A8429-985A-C36F-BF92-209524414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81BFA-CD90-74F4-DB20-3AF296905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6EB7F-995E-CF47-D40E-9C0B97C5A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CCC4C-992D-BCA5-FE19-FC57ACD16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49066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CE78D-92E8-1620-CA6E-A5C4724EA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C91E02-B84E-04A4-E56A-BA04ECDEF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BD4FE-AEB6-C072-7269-E1B3BB512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C7A83-4BD4-FAA5-2070-342C0D776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684A7-B0E1-E87D-8CB2-2B33321AC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31235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AAD54D-C3A7-3E8C-ED51-39646D3D6A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3AA1DD-D838-1F62-1CA4-45CB898A89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EDAE1-CBBE-F35E-55B7-4EE924D98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DE09D-BBCD-FDDC-E2B3-E09916C70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A1BBA-A677-C02A-22A5-103DA7578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12203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37575-C13F-5D9B-2D00-BEDC40127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5B8C6-7ECD-AB25-0659-D5DEB92CD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53570-A3F4-D5A3-570B-C45215D8D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09606-3D29-81D5-396F-C6B34E876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EFF6E-F7A1-F243-0634-309153BE1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57846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F9649-DE8F-CDB6-98BA-6B20CD48B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966235-88F9-0252-1BD0-3870373B4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51724-A8A8-4F47-5211-59E418F3C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39541-E0AA-3538-B983-45A659784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23A8D-D123-08B9-4FC9-191553D07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8717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12CF0-DB63-9BD5-11AE-EEE6B2EB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059A5-3449-B04F-19BC-132CF1739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DAD00-DFBB-E88F-3E08-9F8487AC0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96CE2-FF5E-EEB8-B558-E2C809577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B5C7D1-19AF-820A-F5D1-CE93A90C2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AD42BC-5546-D62A-300E-B32B1BC3A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5108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76669-F617-1975-36F7-A98FCD07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5E76F-38B1-C5DB-F15D-7839B92C8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28A485-583D-B808-B3D3-44C3FF7B9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FFA0A3-E6AE-E9CC-CFBD-75E69CA0DD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584B17-381F-A3AE-1767-83F3D2B2A7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663763-D42D-AEC0-19B7-DA1AE60DF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67BC9D-C034-EFA1-A3E4-CBFB6C26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7C32C2-36E5-20D5-FFE4-DACB242E8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51922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7159A-73FE-08D1-3E90-BBFA63D73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AF7596-0F73-9820-ACB7-F0920E712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CD889-A190-CED8-F3CF-652E0009D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EE424D-866F-A81F-F3ED-01A22B6E2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50758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5C2E5A-04CC-41E0-D2B5-CE80CE516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A826BA-F64E-7475-4A77-FCCB98B44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5798A-9B83-F755-36D5-C308443E5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2902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3E18D-2169-8BD8-A4B2-16E1CE25E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4B567-6E6C-2A1D-DEC3-E9444E944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6352F-C219-C952-0D24-E7F33F4EB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73A9CA-3A36-C5BE-F6CC-649FE9EFD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2430CD-909F-5DF5-D5CC-221DB36B6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94F545-B50E-B513-F5FA-39D630896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37960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A32C2-D923-4556-36C5-024CFBEB4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2DC241-BBE6-DC47-DD88-827521A78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E099F-6520-EF77-4E07-B72F2CE22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C8E8C1-359C-DA02-F50F-DA84F42F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C23A74-A8AB-7959-E2B5-FBFE1CC8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95E853-ACA9-9D7A-2D5F-24FB0444D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52614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39A77-364A-243D-1FC8-6E33C96B9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3132F-44AF-1AB2-5D9C-D7089AC14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B0615-8EF3-8C5C-5417-34AD0DCB8A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692B22-BA37-FF49-932D-68DBA7237767}" type="datetimeFigureOut">
              <a:rPr lang="en-NL" smtClean="0"/>
              <a:t>21/07/2026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E61D7-8D6F-AE65-E60A-E30F79933A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876B2-C108-147E-7A27-BC2F232EF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C14EB0-89AC-6044-9271-A7FA27B70BB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09610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A22B0A-A77F-2E8C-22A5-E3A5F8BA37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2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2E6DC8-1811-1CC3-DD50-30D02C37D1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BF44CA-40AF-3302-2F7A-5AA3215A1011}"/>
              </a:ext>
            </a:extLst>
          </p:cNvPr>
          <p:cNvSpPr txBox="1"/>
          <p:nvPr/>
        </p:nvSpPr>
        <p:spPr>
          <a:xfrm>
            <a:off x="717452" y="3629465"/>
            <a:ext cx="10733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600" dirty="0">
                <a:solidFill>
                  <a:schemeClr val="bg1"/>
                </a:solidFill>
              </a:rPr>
              <a:t>Presentation title, abstract number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6D9A66-1B96-F255-E23A-D8804FF672C2}"/>
              </a:ext>
            </a:extLst>
          </p:cNvPr>
          <p:cNvSpPr txBox="1"/>
          <p:nvPr/>
        </p:nvSpPr>
        <p:spPr>
          <a:xfrm>
            <a:off x="900331" y="5190978"/>
            <a:ext cx="10550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800" dirty="0">
                <a:solidFill>
                  <a:schemeClr val="bg1"/>
                </a:solidFill>
              </a:rPr>
              <a:t>Author, affiliation</a:t>
            </a:r>
          </a:p>
        </p:txBody>
      </p:sp>
    </p:spTree>
    <p:extLst>
      <p:ext uri="{BB962C8B-B14F-4D97-AF65-F5344CB8AC3E}">
        <p14:creationId xmlns:p14="http://schemas.microsoft.com/office/powerpoint/2010/main" val="4240428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D9951-92FD-F88F-6596-0CE7AF138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6252" y="336989"/>
            <a:ext cx="8807548" cy="929103"/>
          </a:xfrm>
        </p:spPr>
        <p:txBody>
          <a:bodyPr/>
          <a:lstStyle/>
          <a:p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09AF1-D151-2C92-0FF5-36180154F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52596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925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772D7-1A02-1A12-7EC8-082CB4C6A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064" y="365125"/>
            <a:ext cx="8638735" cy="1325563"/>
          </a:xfrm>
        </p:spPr>
        <p:txBody>
          <a:bodyPr>
            <a:normAutofit/>
          </a:bodyPr>
          <a:lstStyle/>
          <a:p>
            <a:r>
              <a:rPr lang="en-NL" sz="3200" dirty="0"/>
              <a:t>Acknowledgements / Thank You /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8B80E-5717-49F1-BC3B-8818D2055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550" y="2391507"/>
            <a:ext cx="10200249" cy="3785455"/>
          </a:xfrm>
        </p:spPr>
        <p:txBody>
          <a:bodyPr/>
          <a:lstStyle/>
          <a:p>
            <a:pPr marL="0" indent="0">
              <a:buNone/>
            </a:pP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509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</Words>
  <Application>Microsoft Macintosh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Acknowledgements / Thank You /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Irina Kovalevska</dc:creator>
  <cp:lastModifiedBy>Irina Kovalevska</cp:lastModifiedBy>
  <cp:revision>1</cp:revision>
  <dcterms:created xsi:type="dcterms:W3CDTF">2026-07-21T09:40:07Z</dcterms:created>
  <dcterms:modified xsi:type="dcterms:W3CDTF">2026-07-21T09:52:57Z</dcterms:modified>
</cp:coreProperties>
</file>