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6"/>
  </p:normalViewPr>
  <p:slideViewPr>
    <p:cSldViewPr snapToGrid="0" snapToObjects="1">
      <p:cViewPr varScale="1">
        <p:scale>
          <a:sx n="101" d="100"/>
          <a:sy n="101" d="100"/>
        </p:scale>
        <p:origin x="10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F716E-79C2-7D4C-87B0-565C9598E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44F77E-B836-A340-955A-947FC96C31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007D4-6E2F-FC4E-803D-D6A118774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94370-6F4A-584F-B636-264E88537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5F6E-ABD0-F04E-A47C-2300D2F7D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080144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8A7B9-3FBC-4849-994B-6967371F6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F99CFE-9084-C74B-84F3-CE67249149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1748D-C42B-E24A-A902-74EB58A13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B8A24-D88F-774C-8A67-2607BBDD3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44A85-00B5-CE4D-955B-4EC6ECA01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91461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0250ED-D9B5-144A-B5FD-FCE48A74F4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A0C200-0A7B-E24A-9586-20B4A8A36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0B77F-4DBB-6644-B0F6-D4ABCF64B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242B3-007F-0948-898C-41DD4FE72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5DCE3-839D-DB4D-8776-7FFBBCE21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01709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00F8D-0155-604E-ACC8-5A6832ED9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B9185-0A88-3144-9C41-60935FF4D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7248A-20A4-4B4F-ABCB-F57F246BF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D336C-1358-7046-A393-87208FABD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AA1FE-7D2C-CB4B-A597-7C2151AE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17726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5A1C1-2B5B-004F-ADD8-EF56D278C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1A1FE-B35A-3545-BFA0-B7FE29B72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C4455-E59A-444D-AD80-7B9F3C8CA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7F40A-53C7-EE46-92C1-156EB7BC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D0445-A355-A44C-872E-BE5E05FD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427939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32823-36B7-1046-ADC1-1FCA37525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0AB01-D13C-3D40-88E9-36DCB639F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C5880-7DEE-2940-A4AA-BCF73B71A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9DA3A-6CEF-DA41-B49D-40E092B77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3E33A8-1714-6B4E-884C-90E5B7FE4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7A553-3456-D44B-BEAB-9CBE20DF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6332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813B2-2174-8441-B8D7-98CD65661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FF186-E4C7-A443-84B9-3B12EC79C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0E8A12-F572-8246-9622-390B7FF939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AB4C87-AFBB-464B-9B09-5CCBB4779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5E79AC-A840-5E40-9C3F-D54F36110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7DF9CC-156A-D04B-8D8D-E1286C285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3F176E-B7A6-FB43-A31C-0CE074054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1F5809-DE3B-7141-AED9-EE014127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45246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52ECC-F241-8147-A5D8-FA7295C1F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EC7DD9-D0F8-894D-8603-3F66C0CD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F901E0-D2BD-B448-8626-B3263329E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A1D9A7-7419-274D-A249-9B30F2900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5560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6CD1DF-34D3-F349-8AC7-27A12A069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DACF0B-4221-4247-863F-C8D5FCF59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154194-3DC4-C140-9C46-6BFD22159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4790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93867-121F-AB4F-A692-814909BB1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B56CB-4C77-634B-9C67-7F955C6E4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572F3C-5B56-6D4D-8FFB-16F1F3751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2009AB-DAA4-7F4B-85EF-5E5B3F9E0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EE6C5-B9E2-9A46-9FCA-985486501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F1F29-587A-C140-952E-D9CC76FF6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9851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10085-1E57-724A-A829-4B819F050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E183B6-7012-2C45-82A7-67AAEFC895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924DD-0955-204E-BCC5-A050F7C49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16B98-9EE0-7643-9A85-1307FDACE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2242C-1102-204F-BB86-58CE6EAC0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F8647-E161-BC40-BF33-2FF8B944D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158526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3A246E-9813-3346-B92E-94049370E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4A3D6-151F-4B40-8DEF-4DA84A92C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08649-99DB-DF44-9D11-A160D9A609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3A874-DE11-1943-803F-3C7F1C80242F}" type="datetimeFigureOut">
              <a:rPr lang="en-CO" smtClean="0"/>
              <a:t>8/9/22</a:t>
            </a:fld>
            <a:endParaRPr lang="en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1BCE4-ACA9-3D4D-8DDD-6DD898102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2C435B-C599-0E48-87D5-5B1C076274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20A9B-9585-5E4A-BC32-98471AACAEA7}" type="slidenum">
              <a:rPr lang="en-CO" smtClean="0"/>
              <a:t>‹#›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03413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F9E45-9456-E645-8DC3-527E8BFF7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E9E4F0-E2A3-544B-8E59-F2AA83990C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898118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6D6BB-949E-2C4D-BDE3-367A969B0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354BC-9132-B746-BE20-00FF2B76A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00966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ED7FD-4DBD-1F4C-899E-FDEEA1710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C9301-0215-9540-8F68-39866FD0B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59010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56C62-7701-A441-AE66-C3B482986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56E91-FA40-074D-ADC8-37FC9F0D2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090535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2022-08-09T23:25:23Z</dcterms:created>
  <dcterms:modified xsi:type="dcterms:W3CDTF">2022-08-09T23:27:27Z</dcterms:modified>
</cp:coreProperties>
</file>