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70" r:id="rId4"/>
    <p:sldMasterId id="2147483671" r:id="rId5"/>
  </p:sldMasterIdLst>
  <p:notesMasterIdLst>
    <p:notesMasterId r:id="rId6"/>
  </p:notesMasterIdLst>
  <p:sldIdLst>
    <p:sldId id="256" r:id="rId7"/>
    <p:sldId id="257" r:id="rId8"/>
    <p:sldId id="258" r:id="rId9"/>
    <p:sldId id="259" r:id="rId10"/>
    <p:sldId id="260" r:id="rId11"/>
    <p:sldId id="261" r:id="rId12"/>
    <p:sldId id="262" r:id="rId13"/>
    <p:sldId id="263" r:id="rId14"/>
  </p:sldIdLst>
  <p:sldSz cy="5143500" cx="9144000"/>
  <p:notesSz cx="6858000" cy="9144000"/>
  <p:embeddedFontLst>
    <p:embeddedFont>
      <p:font typeface="Century Gothic"/>
      <p:regular r:id="rId15"/>
      <p:bold r:id="rId16"/>
      <p:italic r:id="rId17"/>
      <p:boldItalic r:id="rId1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15" Type="http://schemas.openxmlformats.org/officeDocument/2006/relationships/font" Target="fonts/CenturyGothic-regular.fntdata"/><Relationship Id="rId14" Type="http://schemas.openxmlformats.org/officeDocument/2006/relationships/slide" Target="slides/slide8.xml"/><Relationship Id="rId17" Type="http://schemas.openxmlformats.org/officeDocument/2006/relationships/font" Target="fonts/CenturyGothic-italic.fntdata"/><Relationship Id="rId16" Type="http://schemas.openxmlformats.org/officeDocument/2006/relationships/font" Target="fonts/CenturyGothic-bold.fntdata"/><Relationship Id="rId5" Type="http://schemas.openxmlformats.org/officeDocument/2006/relationships/slideMaster" Target="slideMasters/slideMaster2.xml"/><Relationship Id="rId6" Type="http://schemas.openxmlformats.org/officeDocument/2006/relationships/notesMaster" Target="notesMasters/notesMaster1.xml"/><Relationship Id="rId18" Type="http://schemas.openxmlformats.org/officeDocument/2006/relationships/font" Target="fonts/CenturyGothic-boldItalic.fntdata"/><Relationship Id="rId7" Type="http://schemas.openxmlformats.org/officeDocument/2006/relationships/slide" Target="slides/slide1.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5" name="Shape 125"/>
        <p:cNvGrpSpPr/>
        <p:nvPr/>
      </p:nvGrpSpPr>
      <p:grpSpPr>
        <a:xfrm>
          <a:off x="0" y="0"/>
          <a:ext cx="0" cy="0"/>
          <a:chOff x="0" y="0"/>
          <a:chExt cx="0" cy="0"/>
        </a:xfrm>
      </p:grpSpPr>
      <p:sp>
        <p:nvSpPr>
          <p:cNvPr id="126" name="Google Shape;126;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27" name="Google Shape;127;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9" name="Shape 129"/>
        <p:cNvGrpSpPr/>
        <p:nvPr/>
      </p:nvGrpSpPr>
      <p:grpSpPr>
        <a:xfrm>
          <a:off x="0" y="0"/>
          <a:ext cx="0" cy="0"/>
          <a:chOff x="0" y="0"/>
          <a:chExt cx="0" cy="0"/>
        </a:xfrm>
      </p:grpSpPr>
      <p:sp>
        <p:nvSpPr>
          <p:cNvPr id="130" name="Google Shape;130;g4799c95b15_3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1" name="Google Shape;131;g4799c95b15_3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5" name="Shape 135"/>
        <p:cNvGrpSpPr/>
        <p:nvPr/>
      </p:nvGrpSpPr>
      <p:grpSpPr>
        <a:xfrm>
          <a:off x="0" y="0"/>
          <a:ext cx="0" cy="0"/>
          <a:chOff x="0" y="0"/>
          <a:chExt cx="0" cy="0"/>
        </a:xfrm>
      </p:grpSpPr>
      <p:sp>
        <p:nvSpPr>
          <p:cNvPr id="136" name="Google Shape;136;g4799c95b15_1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7" name="Google Shape;137;g4799c95b15_1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1" name="Shape 141"/>
        <p:cNvGrpSpPr/>
        <p:nvPr/>
      </p:nvGrpSpPr>
      <p:grpSpPr>
        <a:xfrm>
          <a:off x="0" y="0"/>
          <a:ext cx="0" cy="0"/>
          <a:chOff x="0" y="0"/>
          <a:chExt cx="0" cy="0"/>
        </a:xfrm>
      </p:grpSpPr>
      <p:sp>
        <p:nvSpPr>
          <p:cNvPr id="142" name="Google Shape;142;g4799c95b15_3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3" name="Google Shape;143;g4799c95b15_3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7" name="Shape 147"/>
        <p:cNvGrpSpPr/>
        <p:nvPr/>
      </p:nvGrpSpPr>
      <p:grpSpPr>
        <a:xfrm>
          <a:off x="0" y="0"/>
          <a:ext cx="0" cy="0"/>
          <a:chOff x="0" y="0"/>
          <a:chExt cx="0" cy="0"/>
        </a:xfrm>
      </p:grpSpPr>
      <p:sp>
        <p:nvSpPr>
          <p:cNvPr id="148" name="Google Shape;148;g4799c95b15_3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9" name="Google Shape;149;g4799c95b15_3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3" name="Shape 153"/>
        <p:cNvGrpSpPr/>
        <p:nvPr/>
      </p:nvGrpSpPr>
      <p:grpSpPr>
        <a:xfrm>
          <a:off x="0" y="0"/>
          <a:ext cx="0" cy="0"/>
          <a:chOff x="0" y="0"/>
          <a:chExt cx="0" cy="0"/>
        </a:xfrm>
      </p:grpSpPr>
      <p:sp>
        <p:nvSpPr>
          <p:cNvPr id="154" name="Google Shape;154;g6b2b71867f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5" name="Google Shape;155;g6b2b71867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9" name="Shape 159"/>
        <p:cNvGrpSpPr/>
        <p:nvPr/>
      </p:nvGrpSpPr>
      <p:grpSpPr>
        <a:xfrm>
          <a:off x="0" y="0"/>
          <a:ext cx="0" cy="0"/>
          <a:chOff x="0" y="0"/>
          <a:chExt cx="0" cy="0"/>
        </a:xfrm>
      </p:grpSpPr>
      <p:sp>
        <p:nvSpPr>
          <p:cNvPr id="160" name="Google Shape;160;g6b2b71867f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g6b2b71867f_0_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0" name="Shape 170"/>
        <p:cNvGrpSpPr/>
        <p:nvPr/>
      </p:nvGrpSpPr>
      <p:grpSpPr>
        <a:xfrm>
          <a:off x="0" y="0"/>
          <a:ext cx="0" cy="0"/>
          <a:chOff x="0" y="0"/>
          <a:chExt cx="0" cy="0"/>
        </a:xfrm>
      </p:grpSpPr>
      <p:sp>
        <p:nvSpPr>
          <p:cNvPr id="171" name="Google Shape;171;g4799c95b15_3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2" name="Google Shape;172;g4799c95b15_3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Diapositiva de título"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1143000" y="841772"/>
            <a:ext cx="6858000" cy="1790700"/>
          </a:xfrm>
          <a:prstGeom prst="rect">
            <a:avLst/>
          </a:prstGeom>
          <a:noFill/>
          <a:ln>
            <a:noFill/>
          </a:ln>
        </p:spPr>
        <p:txBody>
          <a:bodyPr anchorCtr="0" anchor="b" bIns="34275" lIns="68575" spcFirstLastPara="1" rIns="68575" wrap="square" tIns="34275">
            <a:noAutofit/>
          </a:bodyPr>
          <a:lstStyle>
            <a:lvl1pPr lvl="0" rtl="0" algn="ctr">
              <a:lnSpc>
                <a:spcPct val="90000"/>
              </a:lnSpc>
              <a:spcBef>
                <a:spcPts val="0"/>
              </a:spcBef>
              <a:spcAft>
                <a:spcPts val="0"/>
              </a:spcAft>
              <a:buClr>
                <a:schemeClr val="dk1"/>
              </a:buClr>
              <a:buSzPts val="4500"/>
              <a:buFont typeface="Calibri"/>
              <a:buNone/>
              <a:defRPr sz="45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58" name="Google Shape;58;p14"/>
          <p:cNvSpPr txBox="1"/>
          <p:nvPr>
            <p:ph idx="1" type="subTitle"/>
          </p:nvPr>
        </p:nvSpPr>
        <p:spPr>
          <a:xfrm>
            <a:off x="1143000" y="2701528"/>
            <a:ext cx="6858000" cy="1241700"/>
          </a:xfrm>
          <a:prstGeom prst="rect">
            <a:avLst/>
          </a:prstGeom>
          <a:noFill/>
          <a:ln>
            <a:noFill/>
          </a:ln>
        </p:spPr>
        <p:txBody>
          <a:bodyPr anchorCtr="0" anchor="t" bIns="34275" lIns="68575" spcFirstLastPara="1" rIns="68575" wrap="square" tIns="34275">
            <a:noAutofit/>
          </a:bodyPr>
          <a:lstStyle>
            <a:lvl1pPr lvl="0" rtl="0" algn="ctr">
              <a:lnSpc>
                <a:spcPct val="90000"/>
              </a:lnSpc>
              <a:spcBef>
                <a:spcPts val="800"/>
              </a:spcBef>
              <a:spcAft>
                <a:spcPts val="0"/>
              </a:spcAft>
              <a:buClr>
                <a:schemeClr val="dk1"/>
              </a:buClr>
              <a:buSzPts val="1800"/>
              <a:buNone/>
              <a:defRPr sz="1800"/>
            </a:lvl1pPr>
            <a:lvl2pPr lvl="1" rtl="0" algn="ctr">
              <a:lnSpc>
                <a:spcPct val="90000"/>
              </a:lnSpc>
              <a:spcBef>
                <a:spcPts val="400"/>
              </a:spcBef>
              <a:spcAft>
                <a:spcPts val="0"/>
              </a:spcAft>
              <a:buClr>
                <a:schemeClr val="dk1"/>
              </a:buClr>
              <a:buSzPts val="1500"/>
              <a:buNone/>
              <a:defRPr sz="1500"/>
            </a:lvl2pPr>
            <a:lvl3pPr lvl="2" rtl="0" algn="ctr">
              <a:lnSpc>
                <a:spcPct val="90000"/>
              </a:lnSpc>
              <a:spcBef>
                <a:spcPts val="400"/>
              </a:spcBef>
              <a:spcAft>
                <a:spcPts val="0"/>
              </a:spcAft>
              <a:buClr>
                <a:schemeClr val="dk1"/>
              </a:buClr>
              <a:buSzPts val="1400"/>
              <a:buNone/>
              <a:defRPr sz="1400"/>
            </a:lvl3pPr>
            <a:lvl4pPr lvl="3" rtl="0" algn="ctr">
              <a:lnSpc>
                <a:spcPct val="90000"/>
              </a:lnSpc>
              <a:spcBef>
                <a:spcPts val="400"/>
              </a:spcBef>
              <a:spcAft>
                <a:spcPts val="0"/>
              </a:spcAft>
              <a:buClr>
                <a:schemeClr val="dk1"/>
              </a:buClr>
              <a:buSzPts val="1200"/>
              <a:buNone/>
              <a:defRPr sz="1200"/>
            </a:lvl4pPr>
            <a:lvl5pPr lvl="4" rtl="0" algn="ctr">
              <a:lnSpc>
                <a:spcPct val="90000"/>
              </a:lnSpc>
              <a:spcBef>
                <a:spcPts val="400"/>
              </a:spcBef>
              <a:spcAft>
                <a:spcPts val="0"/>
              </a:spcAft>
              <a:buClr>
                <a:schemeClr val="dk1"/>
              </a:buClr>
              <a:buSzPts val="1200"/>
              <a:buNone/>
              <a:defRPr sz="1200"/>
            </a:lvl5pPr>
            <a:lvl6pPr lvl="5" rtl="0" algn="ctr">
              <a:lnSpc>
                <a:spcPct val="90000"/>
              </a:lnSpc>
              <a:spcBef>
                <a:spcPts val="400"/>
              </a:spcBef>
              <a:spcAft>
                <a:spcPts val="0"/>
              </a:spcAft>
              <a:buClr>
                <a:schemeClr val="dk1"/>
              </a:buClr>
              <a:buSzPts val="1200"/>
              <a:buNone/>
              <a:defRPr sz="1200"/>
            </a:lvl6pPr>
            <a:lvl7pPr lvl="6" rtl="0" algn="ctr">
              <a:lnSpc>
                <a:spcPct val="90000"/>
              </a:lnSpc>
              <a:spcBef>
                <a:spcPts val="400"/>
              </a:spcBef>
              <a:spcAft>
                <a:spcPts val="0"/>
              </a:spcAft>
              <a:buClr>
                <a:schemeClr val="dk1"/>
              </a:buClr>
              <a:buSzPts val="1200"/>
              <a:buNone/>
              <a:defRPr sz="1200"/>
            </a:lvl7pPr>
            <a:lvl8pPr lvl="7" rtl="0" algn="ctr">
              <a:lnSpc>
                <a:spcPct val="90000"/>
              </a:lnSpc>
              <a:spcBef>
                <a:spcPts val="400"/>
              </a:spcBef>
              <a:spcAft>
                <a:spcPts val="0"/>
              </a:spcAft>
              <a:buClr>
                <a:schemeClr val="dk1"/>
              </a:buClr>
              <a:buSzPts val="1200"/>
              <a:buNone/>
              <a:defRPr sz="1200"/>
            </a:lvl8pPr>
            <a:lvl9pPr lvl="8" rtl="0" algn="ctr">
              <a:lnSpc>
                <a:spcPct val="90000"/>
              </a:lnSpc>
              <a:spcBef>
                <a:spcPts val="400"/>
              </a:spcBef>
              <a:spcAft>
                <a:spcPts val="0"/>
              </a:spcAft>
              <a:buClr>
                <a:schemeClr val="dk1"/>
              </a:buClr>
              <a:buSzPts val="1200"/>
              <a:buNone/>
              <a:defRPr sz="1200"/>
            </a:lvl9pPr>
          </a:lstStyle>
          <a:p/>
        </p:txBody>
      </p:sp>
      <p:sp>
        <p:nvSpPr>
          <p:cNvPr id="59" name="Google Shape;59;p14"/>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60" name="Google Shape;60;p14"/>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61" name="Google Shape;61;p14"/>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ítulo y objetos" type="obj">
  <p:cSld name="OBJECT">
    <p:spTree>
      <p:nvGrpSpPr>
        <p:cNvPr id="62" name="Shape 62"/>
        <p:cNvGrpSpPr/>
        <p:nvPr/>
      </p:nvGrpSpPr>
      <p:grpSpPr>
        <a:xfrm>
          <a:off x="0" y="0"/>
          <a:ext cx="0" cy="0"/>
          <a:chOff x="0" y="0"/>
          <a:chExt cx="0" cy="0"/>
        </a:xfrm>
      </p:grpSpPr>
      <p:sp>
        <p:nvSpPr>
          <p:cNvPr id="63" name="Google Shape;63;p15"/>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Autofit/>
          </a:bodyPr>
          <a:lstStyle>
            <a:lvl1pPr lvl="0" rtl="0" algn="l">
              <a:lnSpc>
                <a:spcPct val="90000"/>
              </a:lnSpc>
              <a:spcBef>
                <a:spcPts val="0"/>
              </a:spcBef>
              <a:spcAft>
                <a:spcPts val="0"/>
              </a:spcAft>
              <a:buClr>
                <a:schemeClr val="dk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64" name="Google Shape;64;p15"/>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65" name="Google Shape;65;p15"/>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66" name="Google Shape;66;p15"/>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67" name="Google Shape;67;p15"/>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cabezado de sección" type="secHead">
  <p:cSld name="SECTION_HEADER">
    <p:spTree>
      <p:nvGrpSpPr>
        <p:cNvPr id="68" name="Shape 68"/>
        <p:cNvGrpSpPr/>
        <p:nvPr/>
      </p:nvGrpSpPr>
      <p:grpSpPr>
        <a:xfrm>
          <a:off x="0" y="0"/>
          <a:ext cx="0" cy="0"/>
          <a:chOff x="0" y="0"/>
          <a:chExt cx="0" cy="0"/>
        </a:xfrm>
      </p:grpSpPr>
      <p:sp>
        <p:nvSpPr>
          <p:cNvPr id="69" name="Google Shape;69;p16"/>
          <p:cNvSpPr txBox="1"/>
          <p:nvPr>
            <p:ph type="title"/>
          </p:nvPr>
        </p:nvSpPr>
        <p:spPr>
          <a:xfrm>
            <a:off x="623888" y="1282304"/>
            <a:ext cx="7886700" cy="2139600"/>
          </a:xfrm>
          <a:prstGeom prst="rect">
            <a:avLst/>
          </a:prstGeom>
          <a:noFill/>
          <a:ln>
            <a:noFill/>
          </a:ln>
        </p:spPr>
        <p:txBody>
          <a:bodyPr anchorCtr="0" anchor="b" bIns="34275" lIns="68575" spcFirstLastPara="1" rIns="68575" wrap="square" tIns="34275">
            <a:noAutofit/>
          </a:bodyPr>
          <a:lstStyle>
            <a:lvl1pPr lvl="0" rtl="0" algn="l">
              <a:lnSpc>
                <a:spcPct val="90000"/>
              </a:lnSpc>
              <a:spcBef>
                <a:spcPts val="0"/>
              </a:spcBef>
              <a:spcAft>
                <a:spcPts val="0"/>
              </a:spcAft>
              <a:buClr>
                <a:schemeClr val="dk1"/>
              </a:buClr>
              <a:buSzPts val="4500"/>
              <a:buFont typeface="Calibri"/>
              <a:buNone/>
              <a:defRPr sz="45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70" name="Google Shape;70;p16"/>
          <p:cNvSpPr txBox="1"/>
          <p:nvPr>
            <p:ph idx="1" type="body"/>
          </p:nvPr>
        </p:nvSpPr>
        <p:spPr>
          <a:xfrm>
            <a:off x="623888" y="3442097"/>
            <a:ext cx="7886700" cy="1125300"/>
          </a:xfrm>
          <a:prstGeom prst="rect">
            <a:avLst/>
          </a:prstGeom>
          <a:noFill/>
          <a:ln>
            <a:noFill/>
          </a:ln>
        </p:spPr>
        <p:txBody>
          <a:bodyPr anchorCtr="0" anchor="t" bIns="34275" lIns="68575" spcFirstLastPara="1" rIns="68575" wrap="square" tIns="34275">
            <a:noAutofit/>
          </a:bodyPr>
          <a:lstStyle>
            <a:lvl1pPr indent="-228600" lvl="0" marL="457200" rtl="0" algn="l">
              <a:lnSpc>
                <a:spcPct val="90000"/>
              </a:lnSpc>
              <a:spcBef>
                <a:spcPts val="800"/>
              </a:spcBef>
              <a:spcAft>
                <a:spcPts val="0"/>
              </a:spcAft>
              <a:buClr>
                <a:srgbClr val="888888"/>
              </a:buClr>
              <a:buSzPts val="1800"/>
              <a:buNone/>
              <a:defRPr sz="1800">
                <a:solidFill>
                  <a:srgbClr val="888888"/>
                </a:solidFill>
              </a:defRPr>
            </a:lvl1pPr>
            <a:lvl2pPr indent="-228600" lvl="1" marL="914400" rtl="0" algn="l">
              <a:lnSpc>
                <a:spcPct val="90000"/>
              </a:lnSpc>
              <a:spcBef>
                <a:spcPts val="400"/>
              </a:spcBef>
              <a:spcAft>
                <a:spcPts val="0"/>
              </a:spcAft>
              <a:buClr>
                <a:srgbClr val="888888"/>
              </a:buClr>
              <a:buSzPts val="1500"/>
              <a:buNone/>
              <a:defRPr sz="1500">
                <a:solidFill>
                  <a:srgbClr val="888888"/>
                </a:solidFill>
              </a:defRPr>
            </a:lvl2pPr>
            <a:lvl3pPr indent="-228600" lvl="2" marL="1371600" rtl="0" algn="l">
              <a:lnSpc>
                <a:spcPct val="90000"/>
              </a:lnSpc>
              <a:spcBef>
                <a:spcPts val="400"/>
              </a:spcBef>
              <a:spcAft>
                <a:spcPts val="0"/>
              </a:spcAft>
              <a:buClr>
                <a:srgbClr val="888888"/>
              </a:buClr>
              <a:buSzPts val="1400"/>
              <a:buNone/>
              <a:defRPr sz="1400">
                <a:solidFill>
                  <a:srgbClr val="888888"/>
                </a:solidFill>
              </a:defRPr>
            </a:lvl3pPr>
            <a:lvl4pPr indent="-228600" lvl="3" marL="1828800" rtl="0" algn="l">
              <a:lnSpc>
                <a:spcPct val="90000"/>
              </a:lnSpc>
              <a:spcBef>
                <a:spcPts val="400"/>
              </a:spcBef>
              <a:spcAft>
                <a:spcPts val="0"/>
              </a:spcAft>
              <a:buClr>
                <a:srgbClr val="888888"/>
              </a:buClr>
              <a:buSzPts val="1200"/>
              <a:buNone/>
              <a:defRPr sz="1200">
                <a:solidFill>
                  <a:srgbClr val="888888"/>
                </a:solidFill>
              </a:defRPr>
            </a:lvl4pPr>
            <a:lvl5pPr indent="-228600" lvl="4" marL="2286000" rtl="0" algn="l">
              <a:lnSpc>
                <a:spcPct val="90000"/>
              </a:lnSpc>
              <a:spcBef>
                <a:spcPts val="400"/>
              </a:spcBef>
              <a:spcAft>
                <a:spcPts val="0"/>
              </a:spcAft>
              <a:buClr>
                <a:srgbClr val="888888"/>
              </a:buClr>
              <a:buSzPts val="1200"/>
              <a:buNone/>
              <a:defRPr sz="1200">
                <a:solidFill>
                  <a:srgbClr val="888888"/>
                </a:solidFill>
              </a:defRPr>
            </a:lvl5pPr>
            <a:lvl6pPr indent="-228600" lvl="5" marL="2743200" rtl="0" algn="l">
              <a:lnSpc>
                <a:spcPct val="90000"/>
              </a:lnSpc>
              <a:spcBef>
                <a:spcPts val="400"/>
              </a:spcBef>
              <a:spcAft>
                <a:spcPts val="0"/>
              </a:spcAft>
              <a:buClr>
                <a:srgbClr val="888888"/>
              </a:buClr>
              <a:buSzPts val="1200"/>
              <a:buNone/>
              <a:defRPr sz="1200">
                <a:solidFill>
                  <a:srgbClr val="888888"/>
                </a:solidFill>
              </a:defRPr>
            </a:lvl6pPr>
            <a:lvl7pPr indent="-228600" lvl="6" marL="3200400" rtl="0" algn="l">
              <a:lnSpc>
                <a:spcPct val="90000"/>
              </a:lnSpc>
              <a:spcBef>
                <a:spcPts val="400"/>
              </a:spcBef>
              <a:spcAft>
                <a:spcPts val="0"/>
              </a:spcAft>
              <a:buClr>
                <a:srgbClr val="888888"/>
              </a:buClr>
              <a:buSzPts val="1200"/>
              <a:buNone/>
              <a:defRPr sz="1200">
                <a:solidFill>
                  <a:srgbClr val="888888"/>
                </a:solidFill>
              </a:defRPr>
            </a:lvl7pPr>
            <a:lvl8pPr indent="-228600" lvl="7" marL="3657600" rtl="0" algn="l">
              <a:lnSpc>
                <a:spcPct val="90000"/>
              </a:lnSpc>
              <a:spcBef>
                <a:spcPts val="400"/>
              </a:spcBef>
              <a:spcAft>
                <a:spcPts val="0"/>
              </a:spcAft>
              <a:buClr>
                <a:srgbClr val="888888"/>
              </a:buClr>
              <a:buSzPts val="1200"/>
              <a:buNone/>
              <a:defRPr sz="1200">
                <a:solidFill>
                  <a:srgbClr val="888888"/>
                </a:solidFill>
              </a:defRPr>
            </a:lvl8pPr>
            <a:lvl9pPr indent="-228600" lvl="8" marL="4114800" rtl="0" algn="l">
              <a:lnSpc>
                <a:spcPct val="90000"/>
              </a:lnSpc>
              <a:spcBef>
                <a:spcPts val="400"/>
              </a:spcBef>
              <a:spcAft>
                <a:spcPts val="0"/>
              </a:spcAft>
              <a:buClr>
                <a:srgbClr val="888888"/>
              </a:buClr>
              <a:buSzPts val="1200"/>
              <a:buNone/>
              <a:defRPr sz="1200">
                <a:solidFill>
                  <a:srgbClr val="888888"/>
                </a:solidFill>
              </a:defRPr>
            </a:lvl9pPr>
          </a:lstStyle>
          <a:p/>
        </p:txBody>
      </p:sp>
      <p:sp>
        <p:nvSpPr>
          <p:cNvPr id="71" name="Google Shape;71;p16"/>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72" name="Google Shape;72;p16"/>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73" name="Google Shape;73;p16"/>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Dos objetos" type="twoObj">
  <p:cSld name="TWO_OBJECTS">
    <p:spTree>
      <p:nvGrpSpPr>
        <p:cNvPr id="74" name="Shape 74"/>
        <p:cNvGrpSpPr/>
        <p:nvPr/>
      </p:nvGrpSpPr>
      <p:grpSpPr>
        <a:xfrm>
          <a:off x="0" y="0"/>
          <a:ext cx="0" cy="0"/>
          <a:chOff x="0" y="0"/>
          <a:chExt cx="0" cy="0"/>
        </a:xfrm>
      </p:grpSpPr>
      <p:sp>
        <p:nvSpPr>
          <p:cNvPr id="75" name="Google Shape;75;p17"/>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Autofit/>
          </a:bodyPr>
          <a:lstStyle>
            <a:lvl1pPr lvl="0" rtl="0" algn="l">
              <a:lnSpc>
                <a:spcPct val="90000"/>
              </a:lnSpc>
              <a:spcBef>
                <a:spcPts val="0"/>
              </a:spcBef>
              <a:spcAft>
                <a:spcPts val="0"/>
              </a:spcAft>
              <a:buClr>
                <a:schemeClr val="dk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76" name="Google Shape;76;p17"/>
          <p:cNvSpPr txBox="1"/>
          <p:nvPr>
            <p:ph idx="1" type="body"/>
          </p:nvPr>
        </p:nvSpPr>
        <p:spPr>
          <a:xfrm>
            <a:off x="628650" y="1369219"/>
            <a:ext cx="3886200" cy="3263400"/>
          </a:xfrm>
          <a:prstGeom prst="rect">
            <a:avLst/>
          </a:prstGeom>
          <a:noFill/>
          <a:ln>
            <a:noFill/>
          </a:ln>
        </p:spPr>
        <p:txBody>
          <a:bodyPr anchorCtr="0" anchor="t" bIns="34275" lIns="68575" spcFirstLastPara="1" rIns="68575" wrap="square" tIns="34275">
            <a:no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77" name="Google Shape;77;p17"/>
          <p:cNvSpPr txBox="1"/>
          <p:nvPr>
            <p:ph idx="2" type="body"/>
          </p:nvPr>
        </p:nvSpPr>
        <p:spPr>
          <a:xfrm>
            <a:off x="4629150" y="1369219"/>
            <a:ext cx="3886200" cy="3263400"/>
          </a:xfrm>
          <a:prstGeom prst="rect">
            <a:avLst/>
          </a:prstGeom>
          <a:noFill/>
          <a:ln>
            <a:noFill/>
          </a:ln>
        </p:spPr>
        <p:txBody>
          <a:bodyPr anchorCtr="0" anchor="t" bIns="34275" lIns="68575" spcFirstLastPara="1" rIns="68575" wrap="square" tIns="34275">
            <a:no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78" name="Google Shape;78;p17"/>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79" name="Google Shape;79;p17"/>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80" name="Google Shape;80;p17"/>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ación" type="twoTxTwoObj">
  <p:cSld name="TWO_OBJECTS_WITH_TEXT">
    <p:spTree>
      <p:nvGrpSpPr>
        <p:cNvPr id="81" name="Shape 81"/>
        <p:cNvGrpSpPr/>
        <p:nvPr/>
      </p:nvGrpSpPr>
      <p:grpSpPr>
        <a:xfrm>
          <a:off x="0" y="0"/>
          <a:ext cx="0" cy="0"/>
          <a:chOff x="0" y="0"/>
          <a:chExt cx="0" cy="0"/>
        </a:xfrm>
      </p:grpSpPr>
      <p:sp>
        <p:nvSpPr>
          <p:cNvPr id="82" name="Google Shape;82;p18"/>
          <p:cNvSpPr txBox="1"/>
          <p:nvPr>
            <p:ph type="title"/>
          </p:nvPr>
        </p:nvSpPr>
        <p:spPr>
          <a:xfrm>
            <a:off x="629841" y="273844"/>
            <a:ext cx="7886700" cy="994200"/>
          </a:xfrm>
          <a:prstGeom prst="rect">
            <a:avLst/>
          </a:prstGeom>
          <a:noFill/>
          <a:ln>
            <a:noFill/>
          </a:ln>
        </p:spPr>
        <p:txBody>
          <a:bodyPr anchorCtr="0" anchor="ctr" bIns="34275" lIns="68575" spcFirstLastPara="1" rIns="68575" wrap="square" tIns="34275">
            <a:noAutofit/>
          </a:bodyPr>
          <a:lstStyle>
            <a:lvl1pPr lvl="0" rtl="0" algn="l">
              <a:lnSpc>
                <a:spcPct val="90000"/>
              </a:lnSpc>
              <a:spcBef>
                <a:spcPts val="0"/>
              </a:spcBef>
              <a:spcAft>
                <a:spcPts val="0"/>
              </a:spcAft>
              <a:buClr>
                <a:schemeClr val="dk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83" name="Google Shape;83;p18"/>
          <p:cNvSpPr txBox="1"/>
          <p:nvPr>
            <p:ph idx="1" type="body"/>
          </p:nvPr>
        </p:nvSpPr>
        <p:spPr>
          <a:xfrm>
            <a:off x="629841" y="1260872"/>
            <a:ext cx="3868500" cy="618000"/>
          </a:xfrm>
          <a:prstGeom prst="rect">
            <a:avLst/>
          </a:prstGeom>
          <a:noFill/>
          <a:ln>
            <a:noFill/>
          </a:ln>
        </p:spPr>
        <p:txBody>
          <a:bodyPr anchorCtr="0" anchor="b" bIns="34275" lIns="68575" spcFirstLastPara="1" rIns="68575" wrap="square" tIns="34275">
            <a:noAutofit/>
          </a:bodyPr>
          <a:lstStyle>
            <a:lvl1pPr indent="-228600" lvl="0" marL="457200" rtl="0" algn="l">
              <a:lnSpc>
                <a:spcPct val="90000"/>
              </a:lnSpc>
              <a:spcBef>
                <a:spcPts val="800"/>
              </a:spcBef>
              <a:spcAft>
                <a:spcPts val="0"/>
              </a:spcAft>
              <a:buClr>
                <a:schemeClr val="dk1"/>
              </a:buClr>
              <a:buSzPts val="1800"/>
              <a:buNone/>
              <a:defRPr b="1" sz="1800"/>
            </a:lvl1pPr>
            <a:lvl2pPr indent="-228600" lvl="1" marL="914400" rtl="0" algn="l">
              <a:lnSpc>
                <a:spcPct val="90000"/>
              </a:lnSpc>
              <a:spcBef>
                <a:spcPts val="400"/>
              </a:spcBef>
              <a:spcAft>
                <a:spcPts val="0"/>
              </a:spcAft>
              <a:buClr>
                <a:schemeClr val="dk1"/>
              </a:buClr>
              <a:buSzPts val="1500"/>
              <a:buNone/>
              <a:defRPr b="1" sz="1500"/>
            </a:lvl2pPr>
            <a:lvl3pPr indent="-228600" lvl="2" marL="1371600" rtl="0" algn="l">
              <a:lnSpc>
                <a:spcPct val="90000"/>
              </a:lnSpc>
              <a:spcBef>
                <a:spcPts val="400"/>
              </a:spcBef>
              <a:spcAft>
                <a:spcPts val="0"/>
              </a:spcAft>
              <a:buClr>
                <a:schemeClr val="dk1"/>
              </a:buClr>
              <a:buSzPts val="1400"/>
              <a:buNone/>
              <a:defRPr b="1" sz="1400"/>
            </a:lvl3pPr>
            <a:lvl4pPr indent="-228600" lvl="3" marL="1828800" rtl="0" algn="l">
              <a:lnSpc>
                <a:spcPct val="90000"/>
              </a:lnSpc>
              <a:spcBef>
                <a:spcPts val="400"/>
              </a:spcBef>
              <a:spcAft>
                <a:spcPts val="0"/>
              </a:spcAft>
              <a:buClr>
                <a:schemeClr val="dk1"/>
              </a:buClr>
              <a:buSzPts val="1200"/>
              <a:buNone/>
              <a:defRPr b="1" sz="1200"/>
            </a:lvl4pPr>
            <a:lvl5pPr indent="-228600" lvl="4" marL="2286000" rtl="0" algn="l">
              <a:lnSpc>
                <a:spcPct val="90000"/>
              </a:lnSpc>
              <a:spcBef>
                <a:spcPts val="400"/>
              </a:spcBef>
              <a:spcAft>
                <a:spcPts val="0"/>
              </a:spcAft>
              <a:buClr>
                <a:schemeClr val="dk1"/>
              </a:buClr>
              <a:buSzPts val="1200"/>
              <a:buNone/>
              <a:defRPr b="1" sz="1200"/>
            </a:lvl5pPr>
            <a:lvl6pPr indent="-228600" lvl="5" marL="2743200" rtl="0" algn="l">
              <a:lnSpc>
                <a:spcPct val="90000"/>
              </a:lnSpc>
              <a:spcBef>
                <a:spcPts val="400"/>
              </a:spcBef>
              <a:spcAft>
                <a:spcPts val="0"/>
              </a:spcAft>
              <a:buClr>
                <a:schemeClr val="dk1"/>
              </a:buClr>
              <a:buSzPts val="1200"/>
              <a:buNone/>
              <a:defRPr b="1" sz="1200"/>
            </a:lvl6pPr>
            <a:lvl7pPr indent="-228600" lvl="6" marL="3200400" rtl="0" algn="l">
              <a:lnSpc>
                <a:spcPct val="90000"/>
              </a:lnSpc>
              <a:spcBef>
                <a:spcPts val="400"/>
              </a:spcBef>
              <a:spcAft>
                <a:spcPts val="0"/>
              </a:spcAft>
              <a:buClr>
                <a:schemeClr val="dk1"/>
              </a:buClr>
              <a:buSzPts val="1200"/>
              <a:buNone/>
              <a:defRPr b="1" sz="1200"/>
            </a:lvl7pPr>
            <a:lvl8pPr indent="-228600" lvl="7" marL="3657600" rtl="0" algn="l">
              <a:lnSpc>
                <a:spcPct val="90000"/>
              </a:lnSpc>
              <a:spcBef>
                <a:spcPts val="400"/>
              </a:spcBef>
              <a:spcAft>
                <a:spcPts val="0"/>
              </a:spcAft>
              <a:buClr>
                <a:schemeClr val="dk1"/>
              </a:buClr>
              <a:buSzPts val="1200"/>
              <a:buNone/>
              <a:defRPr b="1" sz="1200"/>
            </a:lvl8pPr>
            <a:lvl9pPr indent="-228600" lvl="8" marL="4114800" rtl="0" algn="l">
              <a:lnSpc>
                <a:spcPct val="90000"/>
              </a:lnSpc>
              <a:spcBef>
                <a:spcPts val="400"/>
              </a:spcBef>
              <a:spcAft>
                <a:spcPts val="0"/>
              </a:spcAft>
              <a:buClr>
                <a:schemeClr val="dk1"/>
              </a:buClr>
              <a:buSzPts val="1200"/>
              <a:buNone/>
              <a:defRPr b="1" sz="1200"/>
            </a:lvl9pPr>
          </a:lstStyle>
          <a:p/>
        </p:txBody>
      </p:sp>
      <p:sp>
        <p:nvSpPr>
          <p:cNvPr id="84" name="Google Shape;84;p18"/>
          <p:cNvSpPr txBox="1"/>
          <p:nvPr>
            <p:ph idx="2" type="body"/>
          </p:nvPr>
        </p:nvSpPr>
        <p:spPr>
          <a:xfrm>
            <a:off x="629841" y="1878806"/>
            <a:ext cx="3868500" cy="2763300"/>
          </a:xfrm>
          <a:prstGeom prst="rect">
            <a:avLst/>
          </a:prstGeom>
          <a:noFill/>
          <a:ln>
            <a:noFill/>
          </a:ln>
        </p:spPr>
        <p:txBody>
          <a:bodyPr anchorCtr="0" anchor="t" bIns="34275" lIns="68575" spcFirstLastPara="1" rIns="68575" wrap="square" tIns="34275">
            <a:no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85" name="Google Shape;85;p18"/>
          <p:cNvSpPr txBox="1"/>
          <p:nvPr>
            <p:ph idx="3" type="body"/>
          </p:nvPr>
        </p:nvSpPr>
        <p:spPr>
          <a:xfrm>
            <a:off x="4629150" y="1260872"/>
            <a:ext cx="3887400" cy="618000"/>
          </a:xfrm>
          <a:prstGeom prst="rect">
            <a:avLst/>
          </a:prstGeom>
          <a:noFill/>
          <a:ln>
            <a:noFill/>
          </a:ln>
        </p:spPr>
        <p:txBody>
          <a:bodyPr anchorCtr="0" anchor="b" bIns="34275" lIns="68575" spcFirstLastPara="1" rIns="68575" wrap="square" tIns="34275">
            <a:noAutofit/>
          </a:bodyPr>
          <a:lstStyle>
            <a:lvl1pPr indent="-228600" lvl="0" marL="457200" rtl="0" algn="l">
              <a:lnSpc>
                <a:spcPct val="90000"/>
              </a:lnSpc>
              <a:spcBef>
                <a:spcPts val="800"/>
              </a:spcBef>
              <a:spcAft>
                <a:spcPts val="0"/>
              </a:spcAft>
              <a:buClr>
                <a:schemeClr val="dk1"/>
              </a:buClr>
              <a:buSzPts val="1800"/>
              <a:buNone/>
              <a:defRPr b="1" sz="1800"/>
            </a:lvl1pPr>
            <a:lvl2pPr indent="-228600" lvl="1" marL="914400" rtl="0" algn="l">
              <a:lnSpc>
                <a:spcPct val="90000"/>
              </a:lnSpc>
              <a:spcBef>
                <a:spcPts val="400"/>
              </a:spcBef>
              <a:spcAft>
                <a:spcPts val="0"/>
              </a:spcAft>
              <a:buClr>
                <a:schemeClr val="dk1"/>
              </a:buClr>
              <a:buSzPts val="1500"/>
              <a:buNone/>
              <a:defRPr b="1" sz="1500"/>
            </a:lvl2pPr>
            <a:lvl3pPr indent="-228600" lvl="2" marL="1371600" rtl="0" algn="l">
              <a:lnSpc>
                <a:spcPct val="90000"/>
              </a:lnSpc>
              <a:spcBef>
                <a:spcPts val="400"/>
              </a:spcBef>
              <a:spcAft>
                <a:spcPts val="0"/>
              </a:spcAft>
              <a:buClr>
                <a:schemeClr val="dk1"/>
              </a:buClr>
              <a:buSzPts val="1400"/>
              <a:buNone/>
              <a:defRPr b="1" sz="1400"/>
            </a:lvl3pPr>
            <a:lvl4pPr indent="-228600" lvl="3" marL="1828800" rtl="0" algn="l">
              <a:lnSpc>
                <a:spcPct val="90000"/>
              </a:lnSpc>
              <a:spcBef>
                <a:spcPts val="400"/>
              </a:spcBef>
              <a:spcAft>
                <a:spcPts val="0"/>
              </a:spcAft>
              <a:buClr>
                <a:schemeClr val="dk1"/>
              </a:buClr>
              <a:buSzPts val="1200"/>
              <a:buNone/>
              <a:defRPr b="1" sz="1200"/>
            </a:lvl4pPr>
            <a:lvl5pPr indent="-228600" lvl="4" marL="2286000" rtl="0" algn="l">
              <a:lnSpc>
                <a:spcPct val="90000"/>
              </a:lnSpc>
              <a:spcBef>
                <a:spcPts val="400"/>
              </a:spcBef>
              <a:spcAft>
                <a:spcPts val="0"/>
              </a:spcAft>
              <a:buClr>
                <a:schemeClr val="dk1"/>
              </a:buClr>
              <a:buSzPts val="1200"/>
              <a:buNone/>
              <a:defRPr b="1" sz="1200"/>
            </a:lvl5pPr>
            <a:lvl6pPr indent="-228600" lvl="5" marL="2743200" rtl="0" algn="l">
              <a:lnSpc>
                <a:spcPct val="90000"/>
              </a:lnSpc>
              <a:spcBef>
                <a:spcPts val="400"/>
              </a:spcBef>
              <a:spcAft>
                <a:spcPts val="0"/>
              </a:spcAft>
              <a:buClr>
                <a:schemeClr val="dk1"/>
              </a:buClr>
              <a:buSzPts val="1200"/>
              <a:buNone/>
              <a:defRPr b="1" sz="1200"/>
            </a:lvl6pPr>
            <a:lvl7pPr indent="-228600" lvl="6" marL="3200400" rtl="0" algn="l">
              <a:lnSpc>
                <a:spcPct val="90000"/>
              </a:lnSpc>
              <a:spcBef>
                <a:spcPts val="400"/>
              </a:spcBef>
              <a:spcAft>
                <a:spcPts val="0"/>
              </a:spcAft>
              <a:buClr>
                <a:schemeClr val="dk1"/>
              </a:buClr>
              <a:buSzPts val="1200"/>
              <a:buNone/>
              <a:defRPr b="1" sz="1200"/>
            </a:lvl7pPr>
            <a:lvl8pPr indent="-228600" lvl="7" marL="3657600" rtl="0" algn="l">
              <a:lnSpc>
                <a:spcPct val="90000"/>
              </a:lnSpc>
              <a:spcBef>
                <a:spcPts val="400"/>
              </a:spcBef>
              <a:spcAft>
                <a:spcPts val="0"/>
              </a:spcAft>
              <a:buClr>
                <a:schemeClr val="dk1"/>
              </a:buClr>
              <a:buSzPts val="1200"/>
              <a:buNone/>
              <a:defRPr b="1" sz="1200"/>
            </a:lvl8pPr>
            <a:lvl9pPr indent="-228600" lvl="8" marL="4114800" rtl="0" algn="l">
              <a:lnSpc>
                <a:spcPct val="90000"/>
              </a:lnSpc>
              <a:spcBef>
                <a:spcPts val="400"/>
              </a:spcBef>
              <a:spcAft>
                <a:spcPts val="0"/>
              </a:spcAft>
              <a:buClr>
                <a:schemeClr val="dk1"/>
              </a:buClr>
              <a:buSzPts val="1200"/>
              <a:buNone/>
              <a:defRPr b="1" sz="1200"/>
            </a:lvl9pPr>
          </a:lstStyle>
          <a:p/>
        </p:txBody>
      </p:sp>
      <p:sp>
        <p:nvSpPr>
          <p:cNvPr id="86" name="Google Shape;86;p18"/>
          <p:cNvSpPr txBox="1"/>
          <p:nvPr>
            <p:ph idx="4" type="body"/>
          </p:nvPr>
        </p:nvSpPr>
        <p:spPr>
          <a:xfrm>
            <a:off x="4629150" y="1878806"/>
            <a:ext cx="3887400" cy="2763300"/>
          </a:xfrm>
          <a:prstGeom prst="rect">
            <a:avLst/>
          </a:prstGeom>
          <a:noFill/>
          <a:ln>
            <a:noFill/>
          </a:ln>
        </p:spPr>
        <p:txBody>
          <a:bodyPr anchorCtr="0" anchor="t" bIns="34275" lIns="68575" spcFirstLastPara="1" rIns="68575" wrap="square" tIns="34275">
            <a:no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87" name="Google Shape;87;p18"/>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88" name="Google Shape;88;p18"/>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89" name="Google Shape;89;p18"/>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olo el título" type="titleOnly">
  <p:cSld name="TITLE_ONLY">
    <p:spTree>
      <p:nvGrpSpPr>
        <p:cNvPr id="90" name="Shape 90"/>
        <p:cNvGrpSpPr/>
        <p:nvPr/>
      </p:nvGrpSpPr>
      <p:grpSpPr>
        <a:xfrm>
          <a:off x="0" y="0"/>
          <a:ext cx="0" cy="0"/>
          <a:chOff x="0" y="0"/>
          <a:chExt cx="0" cy="0"/>
        </a:xfrm>
      </p:grpSpPr>
      <p:sp>
        <p:nvSpPr>
          <p:cNvPr id="91" name="Google Shape;91;p19"/>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Autofit/>
          </a:bodyPr>
          <a:lstStyle>
            <a:lvl1pPr lvl="0" rtl="0" algn="l">
              <a:lnSpc>
                <a:spcPct val="90000"/>
              </a:lnSpc>
              <a:spcBef>
                <a:spcPts val="0"/>
              </a:spcBef>
              <a:spcAft>
                <a:spcPts val="0"/>
              </a:spcAft>
              <a:buClr>
                <a:schemeClr val="dk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92" name="Google Shape;92;p19"/>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93" name="Google Shape;93;p19"/>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94" name="Google Shape;94;p19"/>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 blanco" type="blank">
  <p:cSld name="BLANK">
    <p:spTree>
      <p:nvGrpSpPr>
        <p:cNvPr id="95" name="Shape 95"/>
        <p:cNvGrpSpPr/>
        <p:nvPr/>
      </p:nvGrpSpPr>
      <p:grpSpPr>
        <a:xfrm>
          <a:off x="0" y="0"/>
          <a:ext cx="0" cy="0"/>
          <a:chOff x="0" y="0"/>
          <a:chExt cx="0" cy="0"/>
        </a:xfrm>
      </p:grpSpPr>
      <p:sp>
        <p:nvSpPr>
          <p:cNvPr id="96" name="Google Shape;96;p20"/>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97" name="Google Shape;97;p20"/>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98" name="Google Shape;98;p20"/>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ido con título" type="objTx">
  <p:cSld name="OBJECT_WITH_CAPTION_TEXT">
    <p:spTree>
      <p:nvGrpSpPr>
        <p:cNvPr id="99" name="Shape 99"/>
        <p:cNvGrpSpPr/>
        <p:nvPr/>
      </p:nvGrpSpPr>
      <p:grpSpPr>
        <a:xfrm>
          <a:off x="0" y="0"/>
          <a:ext cx="0" cy="0"/>
          <a:chOff x="0" y="0"/>
          <a:chExt cx="0" cy="0"/>
        </a:xfrm>
      </p:grpSpPr>
      <p:sp>
        <p:nvSpPr>
          <p:cNvPr id="100" name="Google Shape;100;p21"/>
          <p:cNvSpPr txBox="1"/>
          <p:nvPr>
            <p:ph type="title"/>
          </p:nvPr>
        </p:nvSpPr>
        <p:spPr>
          <a:xfrm>
            <a:off x="629841" y="342900"/>
            <a:ext cx="2949000" cy="1200300"/>
          </a:xfrm>
          <a:prstGeom prst="rect">
            <a:avLst/>
          </a:prstGeom>
          <a:noFill/>
          <a:ln>
            <a:noFill/>
          </a:ln>
        </p:spPr>
        <p:txBody>
          <a:bodyPr anchorCtr="0" anchor="b" bIns="34275" lIns="68575" spcFirstLastPara="1" rIns="68575" wrap="square" tIns="34275">
            <a:noAutofit/>
          </a:bodyPr>
          <a:lstStyle>
            <a:lvl1pPr lvl="0" rtl="0" algn="l">
              <a:lnSpc>
                <a:spcPct val="90000"/>
              </a:lnSpc>
              <a:spcBef>
                <a:spcPts val="0"/>
              </a:spcBef>
              <a:spcAft>
                <a:spcPts val="0"/>
              </a:spcAft>
              <a:buClr>
                <a:schemeClr val="dk1"/>
              </a:buClr>
              <a:buSzPts val="2400"/>
              <a:buFont typeface="Calibri"/>
              <a:buNone/>
              <a:defRPr sz="24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101" name="Google Shape;101;p21"/>
          <p:cNvSpPr txBox="1"/>
          <p:nvPr>
            <p:ph idx="1" type="body"/>
          </p:nvPr>
        </p:nvSpPr>
        <p:spPr>
          <a:xfrm>
            <a:off x="3887391" y="740569"/>
            <a:ext cx="4629300" cy="3655200"/>
          </a:xfrm>
          <a:prstGeom prst="rect">
            <a:avLst/>
          </a:prstGeom>
          <a:noFill/>
          <a:ln>
            <a:noFill/>
          </a:ln>
        </p:spPr>
        <p:txBody>
          <a:bodyPr anchorCtr="0" anchor="t" bIns="34275" lIns="68575" spcFirstLastPara="1" rIns="68575" wrap="square" tIns="34275">
            <a:noAutofit/>
          </a:bodyPr>
          <a:lstStyle>
            <a:lvl1pPr indent="-381000" lvl="0" marL="457200" rtl="0" algn="l">
              <a:lnSpc>
                <a:spcPct val="90000"/>
              </a:lnSpc>
              <a:spcBef>
                <a:spcPts val="800"/>
              </a:spcBef>
              <a:spcAft>
                <a:spcPts val="0"/>
              </a:spcAft>
              <a:buClr>
                <a:schemeClr val="dk1"/>
              </a:buClr>
              <a:buSzPts val="2400"/>
              <a:buChar char="•"/>
              <a:defRPr sz="2400"/>
            </a:lvl1pPr>
            <a:lvl2pPr indent="-361950" lvl="1" marL="914400" rtl="0" algn="l">
              <a:lnSpc>
                <a:spcPct val="90000"/>
              </a:lnSpc>
              <a:spcBef>
                <a:spcPts val="400"/>
              </a:spcBef>
              <a:spcAft>
                <a:spcPts val="0"/>
              </a:spcAft>
              <a:buClr>
                <a:schemeClr val="dk1"/>
              </a:buClr>
              <a:buSzPts val="2100"/>
              <a:buChar char="•"/>
              <a:defRPr sz="2100"/>
            </a:lvl2pPr>
            <a:lvl3pPr indent="-342900" lvl="2" marL="1371600" rtl="0" algn="l">
              <a:lnSpc>
                <a:spcPct val="90000"/>
              </a:lnSpc>
              <a:spcBef>
                <a:spcPts val="400"/>
              </a:spcBef>
              <a:spcAft>
                <a:spcPts val="0"/>
              </a:spcAft>
              <a:buClr>
                <a:schemeClr val="dk1"/>
              </a:buClr>
              <a:buSzPts val="1800"/>
              <a:buChar char="•"/>
              <a:defRPr sz="1800"/>
            </a:lvl3pPr>
            <a:lvl4pPr indent="-323850" lvl="3" marL="1828800" rtl="0" algn="l">
              <a:lnSpc>
                <a:spcPct val="90000"/>
              </a:lnSpc>
              <a:spcBef>
                <a:spcPts val="400"/>
              </a:spcBef>
              <a:spcAft>
                <a:spcPts val="0"/>
              </a:spcAft>
              <a:buClr>
                <a:schemeClr val="dk1"/>
              </a:buClr>
              <a:buSzPts val="1500"/>
              <a:buChar char="•"/>
              <a:defRPr sz="1500"/>
            </a:lvl4pPr>
            <a:lvl5pPr indent="-323850" lvl="4" marL="2286000" rtl="0" algn="l">
              <a:lnSpc>
                <a:spcPct val="90000"/>
              </a:lnSpc>
              <a:spcBef>
                <a:spcPts val="400"/>
              </a:spcBef>
              <a:spcAft>
                <a:spcPts val="0"/>
              </a:spcAft>
              <a:buClr>
                <a:schemeClr val="dk1"/>
              </a:buClr>
              <a:buSzPts val="1500"/>
              <a:buChar char="•"/>
              <a:defRPr sz="1500"/>
            </a:lvl5pPr>
            <a:lvl6pPr indent="-323850" lvl="5" marL="2743200" rtl="0" algn="l">
              <a:lnSpc>
                <a:spcPct val="90000"/>
              </a:lnSpc>
              <a:spcBef>
                <a:spcPts val="400"/>
              </a:spcBef>
              <a:spcAft>
                <a:spcPts val="0"/>
              </a:spcAft>
              <a:buClr>
                <a:schemeClr val="dk1"/>
              </a:buClr>
              <a:buSzPts val="1500"/>
              <a:buChar char="•"/>
              <a:defRPr sz="1500"/>
            </a:lvl6pPr>
            <a:lvl7pPr indent="-323850" lvl="6" marL="3200400" rtl="0" algn="l">
              <a:lnSpc>
                <a:spcPct val="90000"/>
              </a:lnSpc>
              <a:spcBef>
                <a:spcPts val="400"/>
              </a:spcBef>
              <a:spcAft>
                <a:spcPts val="0"/>
              </a:spcAft>
              <a:buClr>
                <a:schemeClr val="dk1"/>
              </a:buClr>
              <a:buSzPts val="1500"/>
              <a:buChar char="•"/>
              <a:defRPr sz="1500"/>
            </a:lvl7pPr>
            <a:lvl8pPr indent="-323850" lvl="7" marL="3657600" rtl="0" algn="l">
              <a:lnSpc>
                <a:spcPct val="90000"/>
              </a:lnSpc>
              <a:spcBef>
                <a:spcPts val="400"/>
              </a:spcBef>
              <a:spcAft>
                <a:spcPts val="0"/>
              </a:spcAft>
              <a:buClr>
                <a:schemeClr val="dk1"/>
              </a:buClr>
              <a:buSzPts val="1500"/>
              <a:buChar char="•"/>
              <a:defRPr sz="1500"/>
            </a:lvl8pPr>
            <a:lvl9pPr indent="-323850" lvl="8" marL="4114800" rtl="0" algn="l">
              <a:lnSpc>
                <a:spcPct val="90000"/>
              </a:lnSpc>
              <a:spcBef>
                <a:spcPts val="400"/>
              </a:spcBef>
              <a:spcAft>
                <a:spcPts val="0"/>
              </a:spcAft>
              <a:buClr>
                <a:schemeClr val="dk1"/>
              </a:buClr>
              <a:buSzPts val="1500"/>
              <a:buChar char="•"/>
              <a:defRPr sz="1500"/>
            </a:lvl9pPr>
          </a:lstStyle>
          <a:p/>
        </p:txBody>
      </p:sp>
      <p:sp>
        <p:nvSpPr>
          <p:cNvPr id="102" name="Google Shape;102;p21"/>
          <p:cNvSpPr txBox="1"/>
          <p:nvPr>
            <p:ph idx="2" type="body"/>
          </p:nvPr>
        </p:nvSpPr>
        <p:spPr>
          <a:xfrm>
            <a:off x="629841" y="1543050"/>
            <a:ext cx="2949000" cy="2858700"/>
          </a:xfrm>
          <a:prstGeom prst="rect">
            <a:avLst/>
          </a:prstGeom>
          <a:noFill/>
          <a:ln>
            <a:noFill/>
          </a:ln>
        </p:spPr>
        <p:txBody>
          <a:bodyPr anchorCtr="0" anchor="t" bIns="34275" lIns="68575" spcFirstLastPara="1" rIns="68575" wrap="square" tIns="34275">
            <a:noAutofit/>
          </a:bodyPr>
          <a:lstStyle>
            <a:lvl1pPr indent="-228600" lvl="0" marL="457200" rtl="0" algn="l">
              <a:lnSpc>
                <a:spcPct val="90000"/>
              </a:lnSpc>
              <a:spcBef>
                <a:spcPts val="800"/>
              </a:spcBef>
              <a:spcAft>
                <a:spcPts val="0"/>
              </a:spcAft>
              <a:buClr>
                <a:schemeClr val="dk1"/>
              </a:buClr>
              <a:buSzPts val="1200"/>
              <a:buNone/>
              <a:defRPr sz="1200"/>
            </a:lvl1pPr>
            <a:lvl2pPr indent="-228600" lvl="1" marL="914400" rtl="0" algn="l">
              <a:lnSpc>
                <a:spcPct val="90000"/>
              </a:lnSpc>
              <a:spcBef>
                <a:spcPts val="400"/>
              </a:spcBef>
              <a:spcAft>
                <a:spcPts val="0"/>
              </a:spcAft>
              <a:buClr>
                <a:schemeClr val="dk1"/>
              </a:buClr>
              <a:buSzPts val="1100"/>
              <a:buNone/>
              <a:defRPr sz="1100"/>
            </a:lvl2pPr>
            <a:lvl3pPr indent="-228600" lvl="2" marL="1371600" rtl="0" algn="l">
              <a:lnSpc>
                <a:spcPct val="90000"/>
              </a:lnSpc>
              <a:spcBef>
                <a:spcPts val="400"/>
              </a:spcBef>
              <a:spcAft>
                <a:spcPts val="0"/>
              </a:spcAft>
              <a:buClr>
                <a:schemeClr val="dk1"/>
              </a:buClr>
              <a:buSzPts val="900"/>
              <a:buNone/>
              <a:defRPr sz="900"/>
            </a:lvl3pPr>
            <a:lvl4pPr indent="-228600" lvl="3" marL="1828800" rtl="0" algn="l">
              <a:lnSpc>
                <a:spcPct val="90000"/>
              </a:lnSpc>
              <a:spcBef>
                <a:spcPts val="400"/>
              </a:spcBef>
              <a:spcAft>
                <a:spcPts val="0"/>
              </a:spcAft>
              <a:buClr>
                <a:schemeClr val="dk1"/>
              </a:buClr>
              <a:buSzPts val="800"/>
              <a:buNone/>
              <a:defRPr sz="800"/>
            </a:lvl4pPr>
            <a:lvl5pPr indent="-228600" lvl="4" marL="2286000" rtl="0" algn="l">
              <a:lnSpc>
                <a:spcPct val="90000"/>
              </a:lnSpc>
              <a:spcBef>
                <a:spcPts val="400"/>
              </a:spcBef>
              <a:spcAft>
                <a:spcPts val="0"/>
              </a:spcAft>
              <a:buClr>
                <a:schemeClr val="dk1"/>
              </a:buClr>
              <a:buSzPts val="800"/>
              <a:buNone/>
              <a:defRPr sz="800"/>
            </a:lvl5pPr>
            <a:lvl6pPr indent="-228600" lvl="5" marL="2743200" rtl="0" algn="l">
              <a:lnSpc>
                <a:spcPct val="90000"/>
              </a:lnSpc>
              <a:spcBef>
                <a:spcPts val="400"/>
              </a:spcBef>
              <a:spcAft>
                <a:spcPts val="0"/>
              </a:spcAft>
              <a:buClr>
                <a:schemeClr val="dk1"/>
              </a:buClr>
              <a:buSzPts val="800"/>
              <a:buNone/>
              <a:defRPr sz="800"/>
            </a:lvl6pPr>
            <a:lvl7pPr indent="-228600" lvl="6" marL="3200400" rtl="0" algn="l">
              <a:lnSpc>
                <a:spcPct val="90000"/>
              </a:lnSpc>
              <a:spcBef>
                <a:spcPts val="400"/>
              </a:spcBef>
              <a:spcAft>
                <a:spcPts val="0"/>
              </a:spcAft>
              <a:buClr>
                <a:schemeClr val="dk1"/>
              </a:buClr>
              <a:buSzPts val="800"/>
              <a:buNone/>
              <a:defRPr sz="800"/>
            </a:lvl7pPr>
            <a:lvl8pPr indent="-228600" lvl="7" marL="3657600" rtl="0" algn="l">
              <a:lnSpc>
                <a:spcPct val="90000"/>
              </a:lnSpc>
              <a:spcBef>
                <a:spcPts val="400"/>
              </a:spcBef>
              <a:spcAft>
                <a:spcPts val="0"/>
              </a:spcAft>
              <a:buClr>
                <a:schemeClr val="dk1"/>
              </a:buClr>
              <a:buSzPts val="800"/>
              <a:buNone/>
              <a:defRPr sz="800"/>
            </a:lvl8pPr>
            <a:lvl9pPr indent="-228600" lvl="8" marL="4114800" rtl="0" algn="l">
              <a:lnSpc>
                <a:spcPct val="90000"/>
              </a:lnSpc>
              <a:spcBef>
                <a:spcPts val="400"/>
              </a:spcBef>
              <a:spcAft>
                <a:spcPts val="0"/>
              </a:spcAft>
              <a:buClr>
                <a:schemeClr val="dk1"/>
              </a:buClr>
              <a:buSzPts val="800"/>
              <a:buNone/>
              <a:defRPr sz="800"/>
            </a:lvl9pPr>
          </a:lstStyle>
          <a:p/>
        </p:txBody>
      </p:sp>
      <p:sp>
        <p:nvSpPr>
          <p:cNvPr id="103" name="Google Shape;103;p21"/>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104" name="Google Shape;104;p21"/>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105" name="Google Shape;105;p21"/>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Imagen con título" type="picTx">
  <p:cSld name="PICTURE_WITH_CAPTION_TEXT">
    <p:spTree>
      <p:nvGrpSpPr>
        <p:cNvPr id="106" name="Shape 106"/>
        <p:cNvGrpSpPr/>
        <p:nvPr/>
      </p:nvGrpSpPr>
      <p:grpSpPr>
        <a:xfrm>
          <a:off x="0" y="0"/>
          <a:ext cx="0" cy="0"/>
          <a:chOff x="0" y="0"/>
          <a:chExt cx="0" cy="0"/>
        </a:xfrm>
      </p:grpSpPr>
      <p:sp>
        <p:nvSpPr>
          <p:cNvPr id="107" name="Google Shape;107;p22"/>
          <p:cNvSpPr txBox="1"/>
          <p:nvPr>
            <p:ph type="title"/>
          </p:nvPr>
        </p:nvSpPr>
        <p:spPr>
          <a:xfrm>
            <a:off x="629841" y="342900"/>
            <a:ext cx="2949000" cy="1200300"/>
          </a:xfrm>
          <a:prstGeom prst="rect">
            <a:avLst/>
          </a:prstGeom>
          <a:noFill/>
          <a:ln>
            <a:noFill/>
          </a:ln>
        </p:spPr>
        <p:txBody>
          <a:bodyPr anchorCtr="0" anchor="b" bIns="34275" lIns="68575" spcFirstLastPara="1" rIns="68575" wrap="square" tIns="34275">
            <a:noAutofit/>
          </a:bodyPr>
          <a:lstStyle>
            <a:lvl1pPr lvl="0" rtl="0" algn="l">
              <a:lnSpc>
                <a:spcPct val="90000"/>
              </a:lnSpc>
              <a:spcBef>
                <a:spcPts val="0"/>
              </a:spcBef>
              <a:spcAft>
                <a:spcPts val="0"/>
              </a:spcAft>
              <a:buClr>
                <a:schemeClr val="dk1"/>
              </a:buClr>
              <a:buSzPts val="2400"/>
              <a:buFont typeface="Calibri"/>
              <a:buNone/>
              <a:defRPr sz="24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108" name="Google Shape;108;p22"/>
          <p:cNvSpPr/>
          <p:nvPr>
            <p:ph idx="2" type="pic"/>
          </p:nvPr>
        </p:nvSpPr>
        <p:spPr>
          <a:xfrm>
            <a:off x="3887391" y="740569"/>
            <a:ext cx="4629300" cy="3655200"/>
          </a:xfrm>
          <a:prstGeom prst="rect">
            <a:avLst/>
          </a:prstGeom>
          <a:noFill/>
          <a:ln>
            <a:noFill/>
          </a:ln>
        </p:spPr>
        <p:txBody>
          <a:bodyPr anchorCtr="0" anchor="t" bIns="34275" lIns="68575" spcFirstLastPara="1" rIns="68575" wrap="square" tIns="34275">
            <a:noAutofit/>
          </a:bodyPr>
          <a:lstStyle>
            <a:lvl1pPr lvl="0" marR="0" rtl="0" algn="l">
              <a:lnSpc>
                <a:spcPct val="90000"/>
              </a:lnSpc>
              <a:spcBef>
                <a:spcPts val="8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1pPr>
            <a:lvl2pPr lvl="1" marR="0" rtl="0" algn="l">
              <a:lnSpc>
                <a:spcPct val="90000"/>
              </a:lnSpc>
              <a:spcBef>
                <a:spcPts val="400"/>
              </a:spcBef>
              <a:spcAft>
                <a:spcPts val="0"/>
              </a:spcAft>
              <a:buClr>
                <a:schemeClr val="dk1"/>
              </a:buClr>
              <a:buSzPts val="2100"/>
              <a:buFont typeface="Arial"/>
              <a:buNone/>
              <a:defRPr b="0" i="0" sz="2100" u="none" cap="none" strike="noStrike">
                <a:solidFill>
                  <a:schemeClr val="dk1"/>
                </a:solidFill>
                <a:latin typeface="Calibri"/>
                <a:ea typeface="Calibri"/>
                <a:cs typeface="Calibri"/>
                <a:sym typeface="Calibri"/>
              </a:defRPr>
            </a:lvl2pPr>
            <a:lvl3pPr lvl="2" marR="0" rtl="0" algn="l">
              <a:lnSpc>
                <a:spcPct val="90000"/>
              </a:lnSpc>
              <a:spcBef>
                <a:spcPts val="4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3pPr>
            <a:lvl4pPr lvl="3"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Calibri"/>
                <a:ea typeface="Calibri"/>
                <a:cs typeface="Calibri"/>
                <a:sym typeface="Calibri"/>
              </a:defRPr>
            </a:lvl4pPr>
            <a:lvl5pPr lvl="4"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Calibri"/>
                <a:ea typeface="Calibri"/>
                <a:cs typeface="Calibri"/>
                <a:sym typeface="Calibri"/>
              </a:defRPr>
            </a:lvl5pPr>
            <a:lvl6pPr lvl="5"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Calibri"/>
                <a:ea typeface="Calibri"/>
                <a:cs typeface="Calibri"/>
                <a:sym typeface="Calibri"/>
              </a:defRPr>
            </a:lvl6pPr>
            <a:lvl7pPr lvl="6"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Calibri"/>
                <a:ea typeface="Calibri"/>
                <a:cs typeface="Calibri"/>
                <a:sym typeface="Calibri"/>
              </a:defRPr>
            </a:lvl7pPr>
            <a:lvl8pPr lvl="7"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Calibri"/>
                <a:ea typeface="Calibri"/>
                <a:cs typeface="Calibri"/>
                <a:sym typeface="Calibri"/>
              </a:defRPr>
            </a:lvl8pPr>
            <a:lvl9pPr lvl="8"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Calibri"/>
                <a:ea typeface="Calibri"/>
                <a:cs typeface="Calibri"/>
                <a:sym typeface="Calibri"/>
              </a:defRPr>
            </a:lvl9pPr>
          </a:lstStyle>
          <a:p/>
        </p:txBody>
      </p:sp>
      <p:sp>
        <p:nvSpPr>
          <p:cNvPr id="109" name="Google Shape;109;p22"/>
          <p:cNvSpPr txBox="1"/>
          <p:nvPr>
            <p:ph idx="1" type="body"/>
          </p:nvPr>
        </p:nvSpPr>
        <p:spPr>
          <a:xfrm>
            <a:off x="629841" y="1543050"/>
            <a:ext cx="2949000" cy="2858700"/>
          </a:xfrm>
          <a:prstGeom prst="rect">
            <a:avLst/>
          </a:prstGeom>
          <a:noFill/>
          <a:ln>
            <a:noFill/>
          </a:ln>
        </p:spPr>
        <p:txBody>
          <a:bodyPr anchorCtr="0" anchor="t" bIns="34275" lIns="68575" spcFirstLastPara="1" rIns="68575" wrap="square" tIns="34275">
            <a:noAutofit/>
          </a:bodyPr>
          <a:lstStyle>
            <a:lvl1pPr indent="-228600" lvl="0" marL="457200" rtl="0" algn="l">
              <a:lnSpc>
                <a:spcPct val="90000"/>
              </a:lnSpc>
              <a:spcBef>
                <a:spcPts val="800"/>
              </a:spcBef>
              <a:spcAft>
                <a:spcPts val="0"/>
              </a:spcAft>
              <a:buClr>
                <a:schemeClr val="dk1"/>
              </a:buClr>
              <a:buSzPts val="1200"/>
              <a:buNone/>
              <a:defRPr sz="1200"/>
            </a:lvl1pPr>
            <a:lvl2pPr indent="-228600" lvl="1" marL="914400" rtl="0" algn="l">
              <a:lnSpc>
                <a:spcPct val="90000"/>
              </a:lnSpc>
              <a:spcBef>
                <a:spcPts val="400"/>
              </a:spcBef>
              <a:spcAft>
                <a:spcPts val="0"/>
              </a:spcAft>
              <a:buClr>
                <a:schemeClr val="dk1"/>
              </a:buClr>
              <a:buSzPts val="1100"/>
              <a:buNone/>
              <a:defRPr sz="1100"/>
            </a:lvl2pPr>
            <a:lvl3pPr indent="-228600" lvl="2" marL="1371600" rtl="0" algn="l">
              <a:lnSpc>
                <a:spcPct val="90000"/>
              </a:lnSpc>
              <a:spcBef>
                <a:spcPts val="400"/>
              </a:spcBef>
              <a:spcAft>
                <a:spcPts val="0"/>
              </a:spcAft>
              <a:buClr>
                <a:schemeClr val="dk1"/>
              </a:buClr>
              <a:buSzPts val="900"/>
              <a:buNone/>
              <a:defRPr sz="900"/>
            </a:lvl3pPr>
            <a:lvl4pPr indent="-228600" lvl="3" marL="1828800" rtl="0" algn="l">
              <a:lnSpc>
                <a:spcPct val="90000"/>
              </a:lnSpc>
              <a:spcBef>
                <a:spcPts val="400"/>
              </a:spcBef>
              <a:spcAft>
                <a:spcPts val="0"/>
              </a:spcAft>
              <a:buClr>
                <a:schemeClr val="dk1"/>
              </a:buClr>
              <a:buSzPts val="800"/>
              <a:buNone/>
              <a:defRPr sz="800"/>
            </a:lvl4pPr>
            <a:lvl5pPr indent="-228600" lvl="4" marL="2286000" rtl="0" algn="l">
              <a:lnSpc>
                <a:spcPct val="90000"/>
              </a:lnSpc>
              <a:spcBef>
                <a:spcPts val="400"/>
              </a:spcBef>
              <a:spcAft>
                <a:spcPts val="0"/>
              </a:spcAft>
              <a:buClr>
                <a:schemeClr val="dk1"/>
              </a:buClr>
              <a:buSzPts val="800"/>
              <a:buNone/>
              <a:defRPr sz="800"/>
            </a:lvl5pPr>
            <a:lvl6pPr indent="-228600" lvl="5" marL="2743200" rtl="0" algn="l">
              <a:lnSpc>
                <a:spcPct val="90000"/>
              </a:lnSpc>
              <a:spcBef>
                <a:spcPts val="400"/>
              </a:spcBef>
              <a:spcAft>
                <a:spcPts val="0"/>
              </a:spcAft>
              <a:buClr>
                <a:schemeClr val="dk1"/>
              </a:buClr>
              <a:buSzPts val="800"/>
              <a:buNone/>
              <a:defRPr sz="800"/>
            </a:lvl6pPr>
            <a:lvl7pPr indent="-228600" lvl="6" marL="3200400" rtl="0" algn="l">
              <a:lnSpc>
                <a:spcPct val="90000"/>
              </a:lnSpc>
              <a:spcBef>
                <a:spcPts val="400"/>
              </a:spcBef>
              <a:spcAft>
                <a:spcPts val="0"/>
              </a:spcAft>
              <a:buClr>
                <a:schemeClr val="dk1"/>
              </a:buClr>
              <a:buSzPts val="800"/>
              <a:buNone/>
              <a:defRPr sz="800"/>
            </a:lvl7pPr>
            <a:lvl8pPr indent="-228600" lvl="7" marL="3657600" rtl="0" algn="l">
              <a:lnSpc>
                <a:spcPct val="90000"/>
              </a:lnSpc>
              <a:spcBef>
                <a:spcPts val="400"/>
              </a:spcBef>
              <a:spcAft>
                <a:spcPts val="0"/>
              </a:spcAft>
              <a:buClr>
                <a:schemeClr val="dk1"/>
              </a:buClr>
              <a:buSzPts val="800"/>
              <a:buNone/>
              <a:defRPr sz="800"/>
            </a:lvl8pPr>
            <a:lvl9pPr indent="-228600" lvl="8" marL="4114800" rtl="0" algn="l">
              <a:lnSpc>
                <a:spcPct val="90000"/>
              </a:lnSpc>
              <a:spcBef>
                <a:spcPts val="400"/>
              </a:spcBef>
              <a:spcAft>
                <a:spcPts val="0"/>
              </a:spcAft>
              <a:buClr>
                <a:schemeClr val="dk1"/>
              </a:buClr>
              <a:buSzPts val="800"/>
              <a:buNone/>
              <a:defRPr sz="800"/>
            </a:lvl9pPr>
          </a:lstStyle>
          <a:p/>
        </p:txBody>
      </p:sp>
      <p:sp>
        <p:nvSpPr>
          <p:cNvPr id="110" name="Google Shape;110;p22"/>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111" name="Google Shape;111;p22"/>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112" name="Google Shape;112;p22"/>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ítulo y texto vertical" type="vertTx">
  <p:cSld name="VERTICAL_TEXT">
    <p:spTree>
      <p:nvGrpSpPr>
        <p:cNvPr id="113" name="Shape 113"/>
        <p:cNvGrpSpPr/>
        <p:nvPr/>
      </p:nvGrpSpPr>
      <p:grpSpPr>
        <a:xfrm>
          <a:off x="0" y="0"/>
          <a:ext cx="0" cy="0"/>
          <a:chOff x="0" y="0"/>
          <a:chExt cx="0" cy="0"/>
        </a:xfrm>
      </p:grpSpPr>
      <p:sp>
        <p:nvSpPr>
          <p:cNvPr id="114" name="Google Shape;114;p23"/>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Autofit/>
          </a:bodyPr>
          <a:lstStyle>
            <a:lvl1pPr lvl="0" rtl="0" algn="l">
              <a:lnSpc>
                <a:spcPct val="90000"/>
              </a:lnSpc>
              <a:spcBef>
                <a:spcPts val="0"/>
              </a:spcBef>
              <a:spcAft>
                <a:spcPts val="0"/>
              </a:spcAft>
              <a:buClr>
                <a:schemeClr val="dk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115" name="Google Shape;115;p23"/>
          <p:cNvSpPr txBox="1"/>
          <p:nvPr>
            <p:ph idx="1" type="body"/>
          </p:nvPr>
        </p:nvSpPr>
        <p:spPr>
          <a:xfrm rot="5400000">
            <a:off x="2940300" y="-942431"/>
            <a:ext cx="3263400" cy="7886700"/>
          </a:xfrm>
          <a:prstGeom prst="rect">
            <a:avLst/>
          </a:prstGeom>
          <a:noFill/>
          <a:ln>
            <a:noFill/>
          </a:ln>
        </p:spPr>
        <p:txBody>
          <a:bodyPr anchorCtr="0" anchor="t" bIns="34275" lIns="68575" spcFirstLastPara="1" rIns="68575" wrap="square" tIns="34275">
            <a:no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116" name="Google Shape;116;p23"/>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117" name="Google Shape;117;p23"/>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118" name="Google Shape;118;p23"/>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ítulo vertical y texto" type="vertTitleAndTx">
  <p:cSld name="VERTICAL_TITLE_AND_VERTICAL_TEXT">
    <p:spTree>
      <p:nvGrpSpPr>
        <p:cNvPr id="119" name="Shape 119"/>
        <p:cNvGrpSpPr/>
        <p:nvPr/>
      </p:nvGrpSpPr>
      <p:grpSpPr>
        <a:xfrm>
          <a:off x="0" y="0"/>
          <a:ext cx="0" cy="0"/>
          <a:chOff x="0" y="0"/>
          <a:chExt cx="0" cy="0"/>
        </a:xfrm>
      </p:grpSpPr>
      <p:sp>
        <p:nvSpPr>
          <p:cNvPr id="120" name="Google Shape;120;p24"/>
          <p:cNvSpPr txBox="1"/>
          <p:nvPr>
            <p:ph type="title"/>
          </p:nvPr>
        </p:nvSpPr>
        <p:spPr>
          <a:xfrm rot="5400000">
            <a:off x="5350050" y="1467544"/>
            <a:ext cx="4359000" cy="1971600"/>
          </a:xfrm>
          <a:prstGeom prst="rect">
            <a:avLst/>
          </a:prstGeom>
          <a:noFill/>
          <a:ln>
            <a:noFill/>
          </a:ln>
        </p:spPr>
        <p:txBody>
          <a:bodyPr anchorCtr="0" anchor="ctr" bIns="34275" lIns="68575" spcFirstLastPara="1" rIns="68575" wrap="square" tIns="34275">
            <a:noAutofit/>
          </a:bodyPr>
          <a:lstStyle>
            <a:lvl1pPr lvl="0" rtl="0" algn="l">
              <a:lnSpc>
                <a:spcPct val="90000"/>
              </a:lnSpc>
              <a:spcBef>
                <a:spcPts val="0"/>
              </a:spcBef>
              <a:spcAft>
                <a:spcPts val="0"/>
              </a:spcAft>
              <a:buClr>
                <a:schemeClr val="dk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121" name="Google Shape;121;p24"/>
          <p:cNvSpPr txBox="1"/>
          <p:nvPr>
            <p:ph idx="1" type="body"/>
          </p:nvPr>
        </p:nvSpPr>
        <p:spPr>
          <a:xfrm rot="5400000">
            <a:off x="1349475" y="-447056"/>
            <a:ext cx="4359000" cy="5800800"/>
          </a:xfrm>
          <a:prstGeom prst="rect">
            <a:avLst/>
          </a:prstGeom>
          <a:noFill/>
          <a:ln>
            <a:noFill/>
          </a:ln>
        </p:spPr>
        <p:txBody>
          <a:bodyPr anchorCtr="0" anchor="t" bIns="34275" lIns="68575" spcFirstLastPara="1" rIns="68575" wrap="square" tIns="34275">
            <a:no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122" name="Google Shape;122;p24"/>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123" name="Google Shape;123;p24"/>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124" name="Google Shape;124;p24"/>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1.xml"/><Relationship Id="rId10" Type="http://schemas.openxmlformats.org/officeDocument/2006/relationships/slideLayout" Target="../slideLayouts/slideLayout20.xml"/><Relationship Id="rId13" Type="http://schemas.openxmlformats.org/officeDocument/2006/relationships/theme" Target="../theme/theme3.xml"/><Relationship Id="rId12" Type="http://schemas.openxmlformats.org/officeDocument/2006/relationships/slideLayout" Target="../slideLayouts/slideLayout22.xml"/><Relationship Id="rId1" Type="http://schemas.openxmlformats.org/officeDocument/2006/relationships/image" Target="../media/image2.jpg"/><Relationship Id="rId2" Type="http://schemas.openxmlformats.org/officeDocument/2006/relationships/slideLayout" Target="../slideLayouts/slideLayout12.xml"/><Relationship Id="rId3" Type="http://schemas.openxmlformats.org/officeDocument/2006/relationships/slideLayout" Target="../slideLayouts/slideLayout13.xml"/><Relationship Id="rId4" Type="http://schemas.openxmlformats.org/officeDocument/2006/relationships/slideLayout" Target="../slideLayouts/slideLayout14.xml"/><Relationship Id="rId9" Type="http://schemas.openxmlformats.org/officeDocument/2006/relationships/slideLayout" Target="../slideLayouts/slideLayout19.xml"/><Relationship Id="rId5" Type="http://schemas.openxmlformats.org/officeDocument/2006/relationships/slideLayout" Target="../slideLayouts/slideLayout15.xml"/><Relationship Id="rId6" Type="http://schemas.openxmlformats.org/officeDocument/2006/relationships/slideLayout" Target="../slideLayouts/slideLayout16.xml"/><Relationship Id="rId7" Type="http://schemas.openxmlformats.org/officeDocument/2006/relationships/slideLayout" Target="../slideLayouts/slideLayout17.xml"/><Relationship Id="rId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1">
            <a:alphaModFix/>
          </a:blip>
          <a:stretch>
            <a:fillRect/>
          </a:stretch>
        </a:blip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Autofit/>
          </a:bodyPr>
          <a:lstStyle>
            <a:lvl1pPr lvl="0" marR="0" rtl="0" algn="l">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p:txBody>
      </p:sp>
      <p:sp>
        <p:nvSpPr>
          <p:cNvPr id="52" name="Google Shape;52;p13"/>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Autofit/>
          </a:bodyPr>
          <a:lstStyle>
            <a:lvl1pPr indent="-361950" lvl="0" marL="457200" marR="0" rtl="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marR="0" rtl="0" algn="l">
              <a:spcBef>
                <a:spcPts val="0"/>
              </a:spcBef>
              <a:spcAft>
                <a:spcPts val="0"/>
              </a:spcAft>
              <a:buSzPts val="1100"/>
              <a:buNone/>
              <a:defRPr b="0" i="0" sz="900" u="none" cap="none" strike="noStrike">
                <a:solidFill>
                  <a:srgbClr val="888888"/>
                </a:solidFill>
                <a:latin typeface="Calibri"/>
                <a:ea typeface="Calibri"/>
                <a:cs typeface="Calibri"/>
                <a:sym typeface="Calibri"/>
              </a:defRPr>
            </a:lvl1pPr>
            <a:lvl2pPr lvl="1"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marR="0" rtl="0" algn="ctr">
              <a:spcBef>
                <a:spcPts val="0"/>
              </a:spcBef>
              <a:spcAft>
                <a:spcPts val="0"/>
              </a:spcAft>
              <a:buSzPts val="1100"/>
              <a:buNone/>
              <a:defRPr b="0" i="0" sz="900" u="none" cap="none" strike="noStrike">
                <a:solidFill>
                  <a:srgbClr val="888888"/>
                </a:solidFill>
                <a:latin typeface="Calibri"/>
                <a:ea typeface="Calibri"/>
                <a:cs typeface="Calibri"/>
                <a:sym typeface="Calibri"/>
              </a:defRPr>
            </a:lvl1pPr>
            <a:lvl2pPr lvl="1"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rtl="0" algn="r">
              <a:spcBef>
                <a:spcPts val="0"/>
              </a:spcBef>
              <a:buNone/>
              <a:defRPr b="0" i="0" sz="900" u="none" cap="none" strike="noStrike">
                <a:solidFill>
                  <a:srgbClr val="888888"/>
                </a:solidFill>
                <a:latin typeface="Calibri"/>
                <a:ea typeface="Calibri"/>
                <a:cs typeface="Calibri"/>
                <a:sym typeface="Calibri"/>
              </a:defRPr>
            </a:lvl1pPr>
            <a:lvl2pPr indent="0" lvl="1" marL="0" marR="0" rtl="0" algn="r">
              <a:spcBef>
                <a:spcPts val="0"/>
              </a:spcBef>
              <a:buNone/>
              <a:defRPr b="0" i="0" sz="900" u="none" cap="none" strike="noStrike">
                <a:solidFill>
                  <a:srgbClr val="888888"/>
                </a:solidFill>
                <a:latin typeface="Calibri"/>
                <a:ea typeface="Calibri"/>
                <a:cs typeface="Calibri"/>
                <a:sym typeface="Calibri"/>
              </a:defRPr>
            </a:lvl2pPr>
            <a:lvl3pPr indent="0" lvl="2" marL="0" marR="0" rtl="0" algn="r">
              <a:spcBef>
                <a:spcPts val="0"/>
              </a:spcBef>
              <a:buNone/>
              <a:defRPr b="0" i="0" sz="900" u="none" cap="none" strike="noStrike">
                <a:solidFill>
                  <a:srgbClr val="888888"/>
                </a:solidFill>
                <a:latin typeface="Calibri"/>
                <a:ea typeface="Calibri"/>
                <a:cs typeface="Calibri"/>
                <a:sym typeface="Calibri"/>
              </a:defRPr>
            </a:lvl3pPr>
            <a:lvl4pPr indent="0" lvl="3" marL="0" marR="0" rtl="0" algn="r">
              <a:spcBef>
                <a:spcPts val="0"/>
              </a:spcBef>
              <a:buNone/>
              <a:defRPr b="0" i="0" sz="900" u="none" cap="none" strike="noStrike">
                <a:solidFill>
                  <a:srgbClr val="888888"/>
                </a:solidFill>
                <a:latin typeface="Calibri"/>
                <a:ea typeface="Calibri"/>
                <a:cs typeface="Calibri"/>
                <a:sym typeface="Calibri"/>
              </a:defRPr>
            </a:lvl4pPr>
            <a:lvl5pPr indent="0" lvl="4" marL="0" marR="0" rtl="0" algn="r">
              <a:spcBef>
                <a:spcPts val="0"/>
              </a:spcBef>
              <a:buNone/>
              <a:defRPr b="0" i="0" sz="900" u="none" cap="none" strike="noStrike">
                <a:solidFill>
                  <a:srgbClr val="888888"/>
                </a:solidFill>
                <a:latin typeface="Calibri"/>
                <a:ea typeface="Calibri"/>
                <a:cs typeface="Calibri"/>
                <a:sym typeface="Calibri"/>
              </a:defRPr>
            </a:lvl5pPr>
            <a:lvl6pPr indent="0" lvl="5" marL="0" marR="0" rtl="0" algn="r">
              <a:spcBef>
                <a:spcPts val="0"/>
              </a:spcBef>
              <a:buNone/>
              <a:defRPr b="0" i="0" sz="900" u="none" cap="none" strike="noStrike">
                <a:solidFill>
                  <a:srgbClr val="888888"/>
                </a:solidFill>
                <a:latin typeface="Calibri"/>
                <a:ea typeface="Calibri"/>
                <a:cs typeface="Calibri"/>
                <a:sym typeface="Calibri"/>
              </a:defRPr>
            </a:lvl6pPr>
            <a:lvl7pPr indent="0" lvl="6" marL="0" marR="0" rtl="0" algn="r">
              <a:spcBef>
                <a:spcPts val="0"/>
              </a:spcBef>
              <a:buNone/>
              <a:defRPr b="0" i="0" sz="900" u="none" cap="none" strike="noStrike">
                <a:solidFill>
                  <a:srgbClr val="888888"/>
                </a:solidFill>
                <a:latin typeface="Calibri"/>
                <a:ea typeface="Calibri"/>
                <a:cs typeface="Calibri"/>
                <a:sym typeface="Calibri"/>
              </a:defRPr>
            </a:lvl7pPr>
            <a:lvl8pPr indent="0" lvl="7" marL="0" marR="0" rtl="0" algn="r">
              <a:spcBef>
                <a:spcPts val="0"/>
              </a:spcBef>
              <a:buNone/>
              <a:defRPr b="0" i="0" sz="900" u="none" cap="none" strike="noStrike">
                <a:solidFill>
                  <a:srgbClr val="888888"/>
                </a:solidFill>
                <a:latin typeface="Calibri"/>
                <a:ea typeface="Calibri"/>
                <a:cs typeface="Calibri"/>
                <a:sym typeface="Calibri"/>
              </a:defRPr>
            </a:lvl8pPr>
            <a:lvl9pPr indent="0" lvl="8" marL="0" marR="0" rtl="0" algn="r">
              <a:spcBef>
                <a:spcPts val="0"/>
              </a:spcBef>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2"/>
    <p:sldLayoutId id="2147483660" r:id="rId3"/>
    <p:sldLayoutId id="2147483661" r:id="rId4"/>
    <p:sldLayoutId id="2147483662" r:id="rId5"/>
    <p:sldLayoutId id="2147483663" r:id="rId6"/>
    <p:sldLayoutId id="2147483664" r:id="rId7"/>
    <p:sldLayoutId id="2147483665" r:id="rId8"/>
    <p:sldLayoutId id="2147483666" r:id="rId9"/>
    <p:sldLayoutId id="2147483667" r:id="rId10"/>
    <p:sldLayoutId id="2147483668" r:id="rId11"/>
    <p:sldLayoutId id="214748366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 Id="rId3" Type="http://schemas.openxmlformats.org/officeDocument/2006/relationships/image" Target="../media/image7.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image" Target="../media/image7.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 Id="rId3" Type="http://schemas.openxmlformats.org/officeDocument/2006/relationships/image" Target="../media/image7.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 Id="rId3" Type="http://schemas.openxmlformats.org/officeDocument/2006/relationships/image" Target="../media/image7.jpg"/><Relationship Id="rId4" Type="http://schemas.openxmlformats.org/officeDocument/2006/relationships/hyperlink" Target="https://eage.eventsair.com/pre-salt-reservoir-workshop/registration-" TargetMode="External"/><Relationship Id="rId5" Type="http://schemas.openxmlformats.org/officeDocument/2006/relationships/hyperlink" Target="mailto:jpo@eage.org"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 Id="rId3" Type="http://schemas.openxmlformats.org/officeDocument/2006/relationships/image" Target="../media/image7.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xml"/><Relationship Id="rId3" Type="http://schemas.openxmlformats.org/officeDocument/2006/relationships/image" Target="../media/image6.png"/><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xml"/><Relationship Id="rId3" Type="http://schemas.openxmlformats.org/officeDocument/2006/relationships/image" Target="../media/image7.jpg"/><Relationship Id="rId4" Type="http://schemas.openxmlformats.org/officeDocument/2006/relationships/hyperlink" Target="mailto:jpo@eage.org"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128" name="Shape 128"/>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132" name="Shape 132"/>
        <p:cNvGrpSpPr/>
        <p:nvPr/>
      </p:nvGrpSpPr>
      <p:grpSpPr>
        <a:xfrm>
          <a:off x="0" y="0"/>
          <a:ext cx="0" cy="0"/>
          <a:chOff x="0" y="0"/>
          <a:chExt cx="0" cy="0"/>
        </a:xfrm>
      </p:grpSpPr>
      <p:sp>
        <p:nvSpPr>
          <p:cNvPr id="133" name="Google Shape;133;p26"/>
          <p:cNvSpPr txBox="1"/>
          <p:nvPr/>
        </p:nvSpPr>
        <p:spPr>
          <a:xfrm>
            <a:off x="1080575" y="1512775"/>
            <a:ext cx="7509900" cy="3000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200">
                <a:solidFill>
                  <a:schemeClr val="dk1"/>
                </a:solidFill>
                <a:latin typeface="Century Gothic"/>
                <a:ea typeface="Century Gothic"/>
                <a:cs typeface="Century Gothic"/>
                <a:sym typeface="Century Gothic"/>
              </a:rPr>
              <a:t>Date: 5-6 December 2019 </a:t>
            </a:r>
            <a:endParaRPr>
              <a:solidFill>
                <a:schemeClr val="dk1"/>
              </a:solidFill>
            </a:endParaRPr>
          </a:p>
          <a:p>
            <a:pPr indent="0" lvl="0" marL="0" rtl="0" algn="ctr">
              <a:spcBef>
                <a:spcPts val="0"/>
              </a:spcBef>
              <a:spcAft>
                <a:spcPts val="0"/>
              </a:spcAft>
              <a:buNone/>
            </a:pPr>
            <a:r>
              <a:t/>
            </a:r>
            <a:endParaRPr b="1" sz="2200">
              <a:solidFill>
                <a:schemeClr val="dk1"/>
              </a:solidFill>
              <a:latin typeface="Century Gothic"/>
              <a:ea typeface="Century Gothic"/>
              <a:cs typeface="Century Gothic"/>
              <a:sym typeface="Century Gothic"/>
            </a:endParaRPr>
          </a:p>
          <a:p>
            <a:pPr indent="0" lvl="0" marL="0" rtl="0" algn="ctr">
              <a:spcBef>
                <a:spcPts val="0"/>
              </a:spcBef>
              <a:spcAft>
                <a:spcPts val="0"/>
              </a:spcAft>
              <a:buNone/>
            </a:pPr>
            <a:r>
              <a:rPr b="1" lang="en" sz="2200">
                <a:solidFill>
                  <a:schemeClr val="dk1"/>
                </a:solidFill>
                <a:latin typeface="Century Gothic"/>
                <a:ea typeface="Century Gothic"/>
                <a:cs typeface="Century Gothic"/>
                <a:sym typeface="Century Gothic"/>
              </a:rPr>
              <a:t>Place: Rio de Janeiro, Brazil</a:t>
            </a:r>
            <a:endParaRPr b="1" sz="2200">
              <a:solidFill>
                <a:schemeClr val="dk1"/>
              </a:solidFill>
              <a:latin typeface="Century Gothic"/>
              <a:ea typeface="Century Gothic"/>
              <a:cs typeface="Century Gothic"/>
              <a:sym typeface="Century Gothic"/>
            </a:endParaRPr>
          </a:p>
          <a:p>
            <a:pPr indent="0" lvl="0" marL="0" rtl="0" algn="ctr">
              <a:spcBef>
                <a:spcPts val="0"/>
              </a:spcBef>
              <a:spcAft>
                <a:spcPts val="0"/>
              </a:spcAft>
              <a:buNone/>
            </a:pPr>
            <a:r>
              <a:t/>
            </a:r>
            <a:endParaRPr b="1" sz="2200">
              <a:solidFill>
                <a:schemeClr val="dk1"/>
              </a:solidFill>
              <a:latin typeface="Century Gothic"/>
              <a:ea typeface="Century Gothic"/>
              <a:cs typeface="Century Gothic"/>
              <a:sym typeface="Century Gothic"/>
            </a:endParaRPr>
          </a:p>
          <a:p>
            <a:pPr indent="0" lvl="0" marL="0" rtl="0" algn="ctr">
              <a:spcBef>
                <a:spcPts val="0"/>
              </a:spcBef>
              <a:spcAft>
                <a:spcPts val="0"/>
              </a:spcAft>
              <a:buNone/>
            </a:pPr>
            <a:r>
              <a:rPr b="1" lang="en" sz="2200">
                <a:solidFill>
                  <a:schemeClr val="dk1"/>
                </a:solidFill>
                <a:latin typeface="Century Gothic"/>
                <a:ea typeface="Century Gothic"/>
                <a:cs typeface="Century Gothic"/>
                <a:sym typeface="Century Gothic"/>
              </a:rPr>
              <a:t>Speaker Guidelines 2019 </a:t>
            </a:r>
            <a:endParaRPr/>
          </a:p>
        </p:txBody>
      </p:sp>
      <p:sp>
        <p:nvSpPr>
          <p:cNvPr id="134" name="Google Shape;134;p26"/>
          <p:cNvSpPr/>
          <p:nvPr/>
        </p:nvSpPr>
        <p:spPr>
          <a:xfrm>
            <a:off x="3014550" y="119025"/>
            <a:ext cx="5522100" cy="11079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800">
                <a:solidFill>
                  <a:srgbClr val="009371"/>
                </a:solidFill>
                <a:latin typeface="Century Gothic"/>
                <a:ea typeface="Century Gothic"/>
                <a:cs typeface="Century Gothic"/>
                <a:sym typeface="Century Gothic"/>
              </a:rPr>
              <a:t>First EAGE Workshop on Pre-Salt Reservoir: from Exploration to Production </a:t>
            </a:r>
            <a:endParaRPr sz="18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138" name="Shape 138"/>
        <p:cNvGrpSpPr/>
        <p:nvPr/>
      </p:nvGrpSpPr>
      <p:grpSpPr>
        <a:xfrm>
          <a:off x="0" y="0"/>
          <a:ext cx="0" cy="0"/>
          <a:chOff x="0" y="0"/>
          <a:chExt cx="0" cy="0"/>
        </a:xfrm>
      </p:grpSpPr>
      <p:sp>
        <p:nvSpPr>
          <p:cNvPr id="139" name="Google Shape;139;p27"/>
          <p:cNvSpPr txBox="1"/>
          <p:nvPr/>
        </p:nvSpPr>
        <p:spPr>
          <a:xfrm>
            <a:off x="432225" y="1069775"/>
            <a:ext cx="7787100" cy="34962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1000">
              <a:latin typeface="Century Gothic"/>
              <a:ea typeface="Century Gothic"/>
              <a:cs typeface="Century Gothic"/>
              <a:sym typeface="Century Gothic"/>
            </a:endParaRPr>
          </a:p>
          <a:p>
            <a:pPr indent="0" lvl="0" marL="0" marR="0" rtl="0" algn="l">
              <a:spcBef>
                <a:spcPts val="0"/>
              </a:spcBef>
              <a:spcAft>
                <a:spcPts val="0"/>
              </a:spcAft>
              <a:buNone/>
            </a:pPr>
            <a:r>
              <a:rPr b="1" lang="en" sz="1200">
                <a:latin typeface="Century Gothic"/>
                <a:ea typeface="Century Gothic"/>
                <a:cs typeface="Century Gothic"/>
                <a:sym typeface="Century Gothic"/>
              </a:rPr>
              <a:t>E</a:t>
            </a:r>
            <a:r>
              <a:rPr b="1" i="0" lang="en" sz="1200" u="none" cap="none" strike="noStrike">
                <a:solidFill>
                  <a:srgbClr val="000000"/>
                </a:solidFill>
                <a:latin typeface="Century Gothic"/>
                <a:ea typeface="Century Gothic"/>
                <a:cs typeface="Century Gothic"/>
                <a:sym typeface="Century Gothic"/>
              </a:rPr>
              <a:t>vent Title</a:t>
            </a:r>
            <a:r>
              <a:rPr b="1" lang="en" sz="1200">
                <a:latin typeface="Century Gothic"/>
                <a:ea typeface="Century Gothic"/>
                <a:cs typeface="Century Gothic"/>
                <a:sym typeface="Century Gothic"/>
              </a:rPr>
              <a:t>: </a:t>
            </a:r>
            <a:endParaRPr b="1" i="0" sz="1200" u="none" cap="none" strike="noStrike">
              <a:solidFill>
                <a:srgbClr val="000000"/>
              </a:solidFill>
              <a:latin typeface="Century Gothic"/>
              <a:ea typeface="Century Gothic"/>
              <a:cs typeface="Century Gothic"/>
              <a:sym typeface="Century Gothic"/>
            </a:endParaRPr>
          </a:p>
          <a:p>
            <a:pPr indent="0" lvl="0" marL="0" marR="0" rtl="0" algn="l">
              <a:spcBef>
                <a:spcPts val="0"/>
              </a:spcBef>
              <a:spcAft>
                <a:spcPts val="0"/>
              </a:spcAft>
              <a:buNone/>
            </a:pPr>
            <a:r>
              <a:rPr lang="en" sz="1200">
                <a:latin typeface="Century Gothic"/>
                <a:ea typeface="Century Gothic"/>
                <a:cs typeface="Century Gothic"/>
                <a:sym typeface="Century Gothic"/>
              </a:rPr>
              <a:t>First EAGE Workshop on Pre-Salt Reservoir: from Exploration to Production </a:t>
            </a:r>
            <a:endParaRPr sz="1200">
              <a:latin typeface="Century Gothic"/>
              <a:ea typeface="Century Gothic"/>
              <a:cs typeface="Century Gothic"/>
              <a:sym typeface="Century Gothic"/>
            </a:endParaRPr>
          </a:p>
          <a:p>
            <a:pPr indent="0" lvl="0" marL="0" marR="0" rtl="0" algn="l">
              <a:spcBef>
                <a:spcPts val="0"/>
              </a:spcBef>
              <a:spcAft>
                <a:spcPts val="0"/>
              </a:spcAft>
              <a:buNone/>
            </a:pPr>
            <a:r>
              <a:t/>
            </a:r>
            <a:endParaRPr sz="1200">
              <a:latin typeface="Century Gothic"/>
              <a:ea typeface="Century Gothic"/>
              <a:cs typeface="Century Gothic"/>
              <a:sym typeface="Century Gothic"/>
            </a:endParaRPr>
          </a:p>
          <a:p>
            <a:pPr indent="0" lvl="0" marL="0" marR="0" rtl="0" algn="l">
              <a:spcBef>
                <a:spcPts val="0"/>
              </a:spcBef>
              <a:spcAft>
                <a:spcPts val="0"/>
              </a:spcAft>
              <a:buNone/>
            </a:pPr>
            <a:r>
              <a:rPr b="1" lang="en" sz="1200">
                <a:solidFill>
                  <a:srgbClr val="000000"/>
                </a:solidFill>
                <a:latin typeface="Century Gothic"/>
                <a:ea typeface="Century Gothic"/>
                <a:cs typeface="Century Gothic"/>
                <a:sym typeface="Century Gothic"/>
              </a:rPr>
              <a:t>Date &amp; Location:</a:t>
            </a:r>
            <a:endParaRPr sz="1200"/>
          </a:p>
          <a:p>
            <a:pPr indent="0" lvl="0" marL="0" marR="0" rtl="0" algn="l">
              <a:spcBef>
                <a:spcPts val="0"/>
              </a:spcBef>
              <a:spcAft>
                <a:spcPts val="0"/>
              </a:spcAft>
              <a:buNone/>
            </a:pPr>
            <a:r>
              <a:t/>
            </a:r>
            <a:endParaRPr sz="1200">
              <a:latin typeface="Century Gothic"/>
              <a:ea typeface="Century Gothic"/>
              <a:cs typeface="Century Gothic"/>
              <a:sym typeface="Century Gothic"/>
            </a:endParaRPr>
          </a:p>
          <a:p>
            <a:pPr indent="0" lvl="0" marL="0" marR="0" rtl="0" algn="l">
              <a:spcBef>
                <a:spcPts val="0"/>
              </a:spcBef>
              <a:spcAft>
                <a:spcPts val="0"/>
              </a:spcAft>
              <a:buNone/>
            </a:pPr>
            <a:r>
              <a:rPr lang="en" sz="1200">
                <a:latin typeface="Century Gothic"/>
                <a:ea typeface="Century Gothic"/>
                <a:cs typeface="Century Gothic"/>
                <a:sym typeface="Century Gothic"/>
              </a:rPr>
              <a:t>5</a:t>
            </a:r>
            <a:r>
              <a:rPr lang="en" sz="1200">
                <a:solidFill>
                  <a:srgbClr val="000000"/>
                </a:solidFill>
                <a:latin typeface="Century Gothic"/>
                <a:ea typeface="Century Gothic"/>
                <a:cs typeface="Century Gothic"/>
                <a:sym typeface="Century Gothic"/>
              </a:rPr>
              <a:t>-6 </a:t>
            </a:r>
            <a:r>
              <a:rPr lang="en" sz="1200">
                <a:latin typeface="Century Gothic"/>
                <a:ea typeface="Century Gothic"/>
                <a:cs typeface="Century Gothic"/>
                <a:sym typeface="Century Gothic"/>
              </a:rPr>
              <a:t>December</a:t>
            </a:r>
            <a:r>
              <a:rPr lang="en" sz="1200">
                <a:solidFill>
                  <a:srgbClr val="000000"/>
                </a:solidFill>
                <a:latin typeface="Century Gothic"/>
                <a:ea typeface="Century Gothic"/>
                <a:cs typeface="Century Gothic"/>
                <a:sym typeface="Century Gothic"/>
              </a:rPr>
              <a:t> 2019</a:t>
            </a:r>
            <a:endParaRPr sz="1200"/>
          </a:p>
          <a:p>
            <a:pPr indent="0" lvl="0" marL="0" marR="0" rtl="0" algn="l">
              <a:spcBef>
                <a:spcPts val="0"/>
              </a:spcBef>
              <a:spcAft>
                <a:spcPts val="0"/>
              </a:spcAft>
              <a:buNone/>
            </a:pPr>
            <a:r>
              <a:rPr lang="en" sz="1200">
                <a:latin typeface="Century Gothic"/>
                <a:ea typeface="Century Gothic"/>
                <a:cs typeface="Century Gothic"/>
                <a:sym typeface="Century Gothic"/>
              </a:rPr>
              <a:t>JW Marriott Copacabana</a:t>
            </a:r>
            <a:endParaRPr sz="1200" u="sng">
              <a:latin typeface="Calibri"/>
              <a:ea typeface="Calibri"/>
              <a:cs typeface="Calibri"/>
              <a:sym typeface="Calibri"/>
            </a:endParaRPr>
          </a:p>
          <a:p>
            <a:pPr indent="0" lvl="0" marL="0" marR="0" rtl="0" algn="l">
              <a:spcBef>
                <a:spcPts val="0"/>
              </a:spcBef>
              <a:spcAft>
                <a:spcPts val="0"/>
              </a:spcAft>
              <a:buNone/>
            </a:pPr>
            <a:r>
              <a:rPr lang="en" sz="1200">
                <a:solidFill>
                  <a:srgbClr val="000000"/>
                </a:solidFill>
                <a:latin typeface="Century Gothic"/>
                <a:ea typeface="Century Gothic"/>
                <a:cs typeface="Century Gothic"/>
                <a:sym typeface="Century Gothic"/>
              </a:rPr>
              <a:t>For booking your room you must contact the hotel directly and reserve. EAGE is not responsible for the rooms  booking or availability. We suggest to book with anticipation to reassure your stay at the suggested hotel for the workshop. </a:t>
            </a:r>
            <a:endParaRPr sz="1200"/>
          </a:p>
          <a:p>
            <a:pPr indent="0" lvl="0" marL="0" marR="0" rtl="0" algn="l">
              <a:spcBef>
                <a:spcPts val="0"/>
              </a:spcBef>
              <a:spcAft>
                <a:spcPts val="0"/>
              </a:spcAft>
              <a:buNone/>
            </a:pPr>
            <a:r>
              <a:rPr lang="en" sz="1200">
                <a:solidFill>
                  <a:srgbClr val="000000"/>
                </a:solidFill>
                <a:latin typeface="Century Gothic"/>
                <a:ea typeface="Century Gothic"/>
                <a:cs typeface="Century Gothic"/>
                <a:sym typeface="Century Gothic"/>
              </a:rPr>
              <a:t> </a:t>
            </a:r>
            <a:endParaRPr sz="1200"/>
          </a:p>
          <a:p>
            <a:pPr indent="0" lvl="0" marL="0" marR="0" rtl="0" algn="l">
              <a:spcBef>
                <a:spcPts val="0"/>
              </a:spcBef>
              <a:spcAft>
                <a:spcPts val="0"/>
              </a:spcAft>
              <a:buNone/>
            </a:pPr>
            <a:r>
              <a:rPr lang="en" sz="1200">
                <a:solidFill>
                  <a:srgbClr val="000000"/>
                </a:solidFill>
                <a:latin typeface="Century Gothic"/>
                <a:ea typeface="Century Gothic"/>
                <a:cs typeface="Century Gothic"/>
                <a:sym typeface="Century Gothic"/>
              </a:rPr>
              <a:t>	</a:t>
            </a:r>
            <a:r>
              <a:rPr b="1" lang="en" sz="1200">
                <a:solidFill>
                  <a:srgbClr val="000000"/>
                </a:solidFill>
                <a:latin typeface="Century Gothic"/>
                <a:ea typeface="Century Gothic"/>
                <a:cs typeface="Century Gothic"/>
                <a:sym typeface="Century Gothic"/>
              </a:rPr>
              <a:t>Address:</a:t>
            </a:r>
            <a:r>
              <a:rPr lang="en" sz="1200">
                <a:solidFill>
                  <a:srgbClr val="000000"/>
                </a:solidFill>
                <a:latin typeface="Century Gothic"/>
                <a:ea typeface="Century Gothic"/>
                <a:cs typeface="Century Gothic"/>
                <a:sym typeface="Century Gothic"/>
              </a:rPr>
              <a:t> </a:t>
            </a:r>
            <a:r>
              <a:rPr lang="en" sz="1200">
                <a:latin typeface="Century Gothic"/>
                <a:ea typeface="Century Gothic"/>
                <a:cs typeface="Century Gothic"/>
                <a:sym typeface="Century Gothic"/>
              </a:rPr>
              <a:t>Av. Atlântica, 2600 - Copacabana, Rio de Janeiro - RJ, 22041-001, Brazil </a:t>
            </a:r>
            <a:endParaRPr sz="1200">
              <a:latin typeface="Century Gothic"/>
              <a:ea typeface="Century Gothic"/>
              <a:cs typeface="Century Gothic"/>
              <a:sym typeface="Century Gothic"/>
            </a:endParaRPr>
          </a:p>
          <a:p>
            <a:pPr indent="0" lvl="0" marL="0" marR="0" rtl="0" algn="l">
              <a:spcBef>
                <a:spcPts val="0"/>
              </a:spcBef>
              <a:spcAft>
                <a:spcPts val="0"/>
              </a:spcAft>
              <a:buNone/>
            </a:pPr>
            <a:r>
              <a:rPr b="1" lang="en" sz="1200">
                <a:latin typeface="Century Gothic"/>
                <a:ea typeface="Century Gothic"/>
                <a:cs typeface="Century Gothic"/>
                <a:sym typeface="Century Gothic"/>
              </a:rPr>
              <a:t>             Contact</a:t>
            </a:r>
            <a:r>
              <a:rPr lang="en" sz="1200">
                <a:latin typeface="Century Gothic"/>
                <a:ea typeface="Century Gothic"/>
                <a:cs typeface="Century Gothic"/>
                <a:sym typeface="Century Gothic"/>
              </a:rPr>
              <a:t>: +55 21 2545-6500</a:t>
            </a:r>
            <a:endParaRPr b="1" sz="1200">
              <a:latin typeface="Century Gothic"/>
              <a:ea typeface="Century Gothic"/>
              <a:cs typeface="Century Gothic"/>
              <a:sym typeface="Century Gothic"/>
            </a:endParaRPr>
          </a:p>
          <a:p>
            <a:pPr indent="0" lvl="0" marL="0" marR="0" rtl="0" algn="l">
              <a:spcBef>
                <a:spcPts val="0"/>
              </a:spcBef>
              <a:spcAft>
                <a:spcPts val="0"/>
              </a:spcAft>
              <a:buNone/>
            </a:pPr>
            <a:r>
              <a:t/>
            </a:r>
            <a:endParaRPr sz="1200">
              <a:latin typeface="Century Gothic"/>
              <a:ea typeface="Century Gothic"/>
              <a:cs typeface="Century Gothic"/>
              <a:sym typeface="Century Gothic"/>
            </a:endParaRPr>
          </a:p>
          <a:p>
            <a:pPr indent="0" lvl="0" marL="0" marR="0" rtl="0" algn="l">
              <a:spcBef>
                <a:spcPts val="0"/>
              </a:spcBef>
              <a:spcAft>
                <a:spcPts val="0"/>
              </a:spcAft>
              <a:buNone/>
            </a:pPr>
            <a:r>
              <a:rPr b="1" lang="en" sz="1200">
                <a:solidFill>
                  <a:srgbClr val="000000"/>
                </a:solidFill>
                <a:latin typeface="Century Gothic"/>
                <a:ea typeface="Century Gothic"/>
                <a:cs typeface="Century Gothic"/>
                <a:sym typeface="Century Gothic"/>
              </a:rPr>
              <a:t>Overview</a:t>
            </a:r>
            <a:r>
              <a:rPr b="1" lang="en" sz="1200">
                <a:latin typeface="Century Gothic"/>
                <a:ea typeface="Century Gothic"/>
                <a:cs typeface="Century Gothic"/>
                <a:sym typeface="Century Gothic"/>
              </a:rPr>
              <a:t>: </a:t>
            </a:r>
            <a:endParaRPr sz="1200">
              <a:solidFill>
                <a:srgbClr val="000000"/>
              </a:solidFill>
              <a:latin typeface="Century Gothic"/>
              <a:ea typeface="Century Gothic"/>
              <a:cs typeface="Century Gothic"/>
              <a:sym typeface="Century Gothic"/>
            </a:endParaRPr>
          </a:p>
          <a:p>
            <a:pPr indent="0" lvl="0" marL="0" marR="0" rtl="0" algn="l">
              <a:spcBef>
                <a:spcPts val="0"/>
              </a:spcBef>
              <a:spcAft>
                <a:spcPts val="0"/>
              </a:spcAft>
              <a:buNone/>
            </a:pPr>
            <a:r>
              <a:rPr lang="en" sz="1200">
                <a:solidFill>
                  <a:srgbClr val="000000"/>
                </a:solidFill>
                <a:latin typeface="Century Gothic"/>
                <a:ea typeface="Century Gothic"/>
                <a:cs typeface="Century Gothic"/>
                <a:sym typeface="Century Gothic"/>
              </a:rPr>
              <a:t>	</a:t>
            </a:r>
            <a:r>
              <a:rPr lang="en" sz="1200">
                <a:latin typeface="Century Gothic"/>
                <a:ea typeface="Century Gothic"/>
                <a:cs typeface="Century Gothic"/>
                <a:sym typeface="Century Gothic"/>
              </a:rPr>
              <a:t>Thursday</a:t>
            </a:r>
            <a:r>
              <a:rPr lang="en" sz="1200">
                <a:solidFill>
                  <a:srgbClr val="000000"/>
                </a:solidFill>
                <a:latin typeface="Century Gothic"/>
                <a:ea typeface="Century Gothic"/>
                <a:cs typeface="Century Gothic"/>
                <a:sym typeface="Century Gothic"/>
              </a:rPr>
              <a:t> </a:t>
            </a:r>
            <a:r>
              <a:rPr lang="en" sz="1200">
                <a:latin typeface="Century Gothic"/>
                <a:ea typeface="Century Gothic"/>
                <a:cs typeface="Century Gothic"/>
                <a:sym typeface="Century Gothic"/>
              </a:rPr>
              <a:t>5</a:t>
            </a:r>
            <a:r>
              <a:rPr lang="en" sz="1200">
                <a:solidFill>
                  <a:srgbClr val="000000"/>
                </a:solidFill>
                <a:latin typeface="Century Gothic"/>
                <a:ea typeface="Century Gothic"/>
                <a:cs typeface="Century Gothic"/>
                <a:sym typeface="Century Gothic"/>
              </a:rPr>
              <a:t> </a:t>
            </a:r>
            <a:r>
              <a:rPr lang="en" sz="1200">
                <a:latin typeface="Century Gothic"/>
                <a:ea typeface="Century Gothic"/>
                <a:cs typeface="Century Gothic"/>
                <a:sym typeface="Century Gothic"/>
              </a:rPr>
              <a:t>December</a:t>
            </a:r>
            <a:r>
              <a:rPr lang="en" sz="1200">
                <a:solidFill>
                  <a:srgbClr val="000000"/>
                </a:solidFill>
                <a:latin typeface="Century Gothic"/>
                <a:ea typeface="Century Gothic"/>
                <a:cs typeface="Century Gothic"/>
                <a:sym typeface="Century Gothic"/>
              </a:rPr>
              <a:t>	08:</a:t>
            </a:r>
            <a:r>
              <a:rPr lang="en" sz="1200">
                <a:latin typeface="Century Gothic"/>
                <a:ea typeface="Century Gothic"/>
                <a:cs typeface="Century Gothic"/>
                <a:sym typeface="Century Gothic"/>
              </a:rPr>
              <a:t>2</a:t>
            </a:r>
            <a:r>
              <a:rPr lang="en" sz="1200">
                <a:solidFill>
                  <a:srgbClr val="000000"/>
                </a:solidFill>
                <a:latin typeface="Century Gothic"/>
                <a:ea typeface="Century Gothic"/>
                <a:cs typeface="Century Gothic"/>
                <a:sym typeface="Century Gothic"/>
              </a:rPr>
              <a:t>0-1</a:t>
            </a:r>
            <a:r>
              <a:rPr lang="en" sz="1200">
                <a:latin typeface="Century Gothic"/>
                <a:ea typeface="Century Gothic"/>
                <a:cs typeface="Century Gothic"/>
                <a:sym typeface="Century Gothic"/>
              </a:rPr>
              <a:t>7</a:t>
            </a:r>
            <a:r>
              <a:rPr lang="en" sz="1200">
                <a:solidFill>
                  <a:srgbClr val="000000"/>
                </a:solidFill>
                <a:latin typeface="Century Gothic"/>
                <a:ea typeface="Century Gothic"/>
                <a:cs typeface="Century Gothic"/>
                <a:sym typeface="Century Gothic"/>
              </a:rPr>
              <a:t>:</a:t>
            </a:r>
            <a:r>
              <a:rPr lang="en" sz="1200">
                <a:latin typeface="Century Gothic"/>
                <a:ea typeface="Century Gothic"/>
                <a:cs typeface="Century Gothic"/>
                <a:sym typeface="Century Gothic"/>
              </a:rPr>
              <a:t>1</a:t>
            </a:r>
            <a:r>
              <a:rPr lang="en" sz="1200">
                <a:solidFill>
                  <a:srgbClr val="000000"/>
                </a:solidFill>
                <a:latin typeface="Century Gothic"/>
                <a:ea typeface="Century Gothic"/>
                <a:cs typeface="Century Gothic"/>
                <a:sym typeface="Century Gothic"/>
              </a:rPr>
              <a:t>0 </a:t>
            </a:r>
            <a:r>
              <a:rPr b="1" lang="en" sz="1200">
                <a:latin typeface="Century Gothic"/>
                <a:ea typeface="Century Gothic"/>
                <a:cs typeface="Century Gothic"/>
                <a:sym typeface="Century Gothic"/>
              </a:rPr>
              <a:t>Technical Programme </a:t>
            </a:r>
            <a:endParaRPr sz="1200">
              <a:solidFill>
                <a:srgbClr val="000000"/>
              </a:solidFill>
              <a:latin typeface="Century Gothic"/>
              <a:ea typeface="Century Gothic"/>
              <a:cs typeface="Century Gothic"/>
              <a:sym typeface="Century Gothic"/>
            </a:endParaRPr>
          </a:p>
          <a:p>
            <a:pPr indent="0" lvl="0" marL="0" marR="0" rtl="0" algn="l">
              <a:spcBef>
                <a:spcPts val="0"/>
              </a:spcBef>
              <a:spcAft>
                <a:spcPts val="0"/>
              </a:spcAft>
              <a:buNone/>
            </a:pPr>
            <a:r>
              <a:rPr b="1" lang="en" sz="1200">
                <a:solidFill>
                  <a:srgbClr val="000000"/>
                </a:solidFill>
                <a:latin typeface="Century Gothic"/>
                <a:ea typeface="Century Gothic"/>
                <a:cs typeface="Century Gothic"/>
                <a:sym typeface="Century Gothic"/>
              </a:rPr>
              <a:t>				</a:t>
            </a:r>
            <a:r>
              <a:rPr lang="en" sz="1200">
                <a:solidFill>
                  <a:srgbClr val="000000"/>
                </a:solidFill>
                <a:latin typeface="Century Gothic"/>
                <a:ea typeface="Century Gothic"/>
                <a:cs typeface="Century Gothic"/>
                <a:sym typeface="Century Gothic"/>
              </a:rPr>
              <a:t>18:</a:t>
            </a:r>
            <a:r>
              <a:rPr lang="en" sz="1200">
                <a:latin typeface="Century Gothic"/>
                <a:ea typeface="Century Gothic"/>
                <a:cs typeface="Century Gothic"/>
                <a:sym typeface="Century Gothic"/>
              </a:rPr>
              <a:t>0</a:t>
            </a:r>
            <a:r>
              <a:rPr lang="en" sz="1200">
                <a:solidFill>
                  <a:srgbClr val="000000"/>
                </a:solidFill>
                <a:latin typeface="Century Gothic"/>
                <a:ea typeface="Century Gothic"/>
                <a:cs typeface="Century Gothic"/>
                <a:sym typeface="Century Gothic"/>
              </a:rPr>
              <a:t>0-20:00</a:t>
            </a:r>
            <a:r>
              <a:rPr b="1" lang="en" sz="1200">
                <a:solidFill>
                  <a:srgbClr val="000000"/>
                </a:solidFill>
                <a:latin typeface="Century Gothic"/>
                <a:ea typeface="Century Gothic"/>
                <a:cs typeface="Century Gothic"/>
                <a:sym typeface="Century Gothic"/>
              </a:rPr>
              <a:t>  Icebreaker Reception @ </a:t>
            </a:r>
            <a:r>
              <a:rPr b="1" lang="en" sz="1200">
                <a:latin typeface="Century Gothic"/>
                <a:ea typeface="Century Gothic"/>
                <a:cs typeface="Century Gothic"/>
                <a:sym typeface="Century Gothic"/>
              </a:rPr>
              <a:t>JW Marriott T</a:t>
            </a:r>
            <a:r>
              <a:rPr b="1" lang="en" sz="1200">
                <a:solidFill>
                  <a:srgbClr val="000000"/>
                </a:solidFill>
                <a:latin typeface="Century Gothic"/>
                <a:ea typeface="Century Gothic"/>
                <a:cs typeface="Century Gothic"/>
                <a:sym typeface="Century Gothic"/>
              </a:rPr>
              <a:t>errace </a:t>
            </a:r>
            <a:endParaRPr b="1" sz="1200">
              <a:solidFill>
                <a:srgbClr val="000000"/>
              </a:solidFill>
              <a:latin typeface="Century Gothic"/>
              <a:ea typeface="Century Gothic"/>
              <a:cs typeface="Century Gothic"/>
              <a:sym typeface="Century Gothic"/>
            </a:endParaRPr>
          </a:p>
          <a:p>
            <a:pPr indent="0" lvl="0" marL="0" marR="0" rtl="0" algn="l">
              <a:spcBef>
                <a:spcPts val="0"/>
              </a:spcBef>
              <a:spcAft>
                <a:spcPts val="0"/>
              </a:spcAft>
              <a:buNone/>
            </a:pPr>
            <a:r>
              <a:rPr lang="en" sz="1200">
                <a:solidFill>
                  <a:srgbClr val="000000"/>
                </a:solidFill>
                <a:latin typeface="Century Gothic"/>
                <a:ea typeface="Century Gothic"/>
                <a:cs typeface="Century Gothic"/>
                <a:sym typeface="Century Gothic"/>
              </a:rPr>
              <a:t>	</a:t>
            </a:r>
            <a:r>
              <a:rPr lang="en" sz="1200">
                <a:latin typeface="Century Gothic"/>
                <a:ea typeface="Century Gothic"/>
                <a:cs typeface="Century Gothic"/>
                <a:sym typeface="Century Gothic"/>
              </a:rPr>
              <a:t>Friday</a:t>
            </a:r>
            <a:r>
              <a:rPr lang="en" sz="1200">
                <a:solidFill>
                  <a:srgbClr val="000000"/>
                </a:solidFill>
                <a:latin typeface="Century Gothic"/>
                <a:ea typeface="Century Gothic"/>
                <a:cs typeface="Century Gothic"/>
                <a:sym typeface="Century Gothic"/>
              </a:rPr>
              <a:t> </a:t>
            </a:r>
            <a:r>
              <a:rPr lang="en" sz="1200">
                <a:latin typeface="Century Gothic"/>
                <a:ea typeface="Century Gothic"/>
                <a:cs typeface="Century Gothic"/>
                <a:sym typeface="Century Gothic"/>
              </a:rPr>
              <a:t>6 December</a:t>
            </a:r>
            <a:r>
              <a:rPr lang="en" sz="1200">
                <a:solidFill>
                  <a:srgbClr val="000000"/>
                </a:solidFill>
                <a:latin typeface="Century Gothic"/>
                <a:ea typeface="Century Gothic"/>
                <a:cs typeface="Century Gothic"/>
                <a:sym typeface="Century Gothic"/>
              </a:rPr>
              <a:t>	08:00-1</a:t>
            </a:r>
            <a:r>
              <a:rPr lang="en" sz="1200">
                <a:latin typeface="Century Gothic"/>
                <a:ea typeface="Century Gothic"/>
                <a:cs typeface="Century Gothic"/>
                <a:sym typeface="Century Gothic"/>
              </a:rPr>
              <a:t>7</a:t>
            </a:r>
            <a:r>
              <a:rPr lang="en" sz="1200">
                <a:solidFill>
                  <a:srgbClr val="000000"/>
                </a:solidFill>
                <a:latin typeface="Century Gothic"/>
                <a:ea typeface="Century Gothic"/>
                <a:cs typeface="Century Gothic"/>
                <a:sym typeface="Century Gothic"/>
              </a:rPr>
              <a:t>:</a:t>
            </a:r>
            <a:r>
              <a:rPr lang="en" sz="1200">
                <a:latin typeface="Century Gothic"/>
                <a:ea typeface="Century Gothic"/>
                <a:cs typeface="Century Gothic"/>
                <a:sym typeface="Century Gothic"/>
              </a:rPr>
              <a:t>1</a:t>
            </a:r>
            <a:r>
              <a:rPr lang="en" sz="1200">
                <a:solidFill>
                  <a:srgbClr val="000000"/>
                </a:solidFill>
                <a:latin typeface="Century Gothic"/>
                <a:ea typeface="Century Gothic"/>
                <a:cs typeface="Century Gothic"/>
                <a:sym typeface="Century Gothic"/>
              </a:rPr>
              <a:t>0  </a:t>
            </a:r>
            <a:r>
              <a:rPr b="1" lang="en" sz="1200">
                <a:solidFill>
                  <a:srgbClr val="000000"/>
                </a:solidFill>
                <a:latin typeface="Century Gothic"/>
                <a:ea typeface="Century Gothic"/>
                <a:cs typeface="Century Gothic"/>
                <a:sym typeface="Century Gothic"/>
              </a:rPr>
              <a:t>Technical Programme</a:t>
            </a:r>
            <a:r>
              <a:rPr lang="en" sz="1200">
                <a:solidFill>
                  <a:srgbClr val="000000"/>
                </a:solidFill>
                <a:latin typeface="Century Gothic"/>
                <a:ea typeface="Century Gothic"/>
                <a:cs typeface="Century Gothic"/>
                <a:sym typeface="Century Gothic"/>
              </a:rPr>
              <a:t> </a:t>
            </a:r>
            <a:endParaRPr sz="1200"/>
          </a:p>
          <a:p>
            <a:pPr indent="0" lvl="0" marL="0" marR="0" rtl="0" algn="l">
              <a:spcBef>
                <a:spcPts val="0"/>
              </a:spcBef>
              <a:spcAft>
                <a:spcPts val="0"/>
              </a:spcAft>
              <a:buNone/>
            </a:pPr>
            <a:r>
              <a:rPr lang="en" sz="1200">
                <a:solidFill>
                  <a:srgbClr val="000000"/>
                </a:solidFill>
                <a:latin typeface="Century Gothic"/>
                <a:ea typeface="Century Gothic"/>
                <a:cs typeface="Century Gothic"/>
                <a:sym typeface="Century Gothic"/>
              </a:rPr>
              <a:t>				</a:t>
            </a:r>
            <a:endParaRPr b="1" sz="1200">
              <a:solidFill>
                <a:srgbClr val="000000"/>
              </a:solidFill>
              <a:latin typeface="Century Gothic"/>
              <a:ea typeface="Century Gothic"/>
              <a:cs typeface="Century Gothic"/>
              <a:sym typeface="Century Gothic"/>
            </a:endParaRPr>
          </a:p>
          <a:p>
            <a:pPr indent="0" lvl="0" marL="0" marR="0" rtl="0" algn="l">
              <a:spcBef>
                <a:spcPts val="0"/>
              </a:spcBef>
              <a:spcAft>
                <a:spcPts val="0"/>
              </a:spcAft>
              <a:buNone/>
            </a:pPr>
            <a:r>
              <a:t/>
            </a:r>
            <a:endParaRPr sz="1000"/>
          </a:p>
          <a:p>
            <a:pPr indent="0" lvl="0" marL="0" marR="0" rtl="0" algn="l">
              <a:spcBef>
                <a:spcPts val="0"/>
              </a:spcBef>
              <a:spcAft>
                <a:spcPts val="0"/>
              </a:spcAft>
              <a:buNone/>
            </a:pPr>
            <a:r>
              <a:rPr lang="en" sz="800">
                <a:solidFill>
                  <a:srgbClr val="000000"/>
                </a:solidFill>
                <a:latin typeface="Century Gothic"/>
                <a:ea typeface="Century Gothic"/>
                <a:cs typeface="Century Gothic"/>
                <a:sym typeface="Century Gothic"/>
              </a:rPr>
              <a:t>				</a:t>
            </a:r>
            <a:r>
              <a:rPr b="1" lang="en" sz="800">
                <a:solidFill>
                  <a:srgbClr val="000000"/>
                </a:solidFill>
                <a:latin typeface="Century Gothic"/>
                <a:ea typeface="Century Gothic"/>
                <a:cs typeface="Century Gothic"/>
                <a:sym typeface="Century Gothic"/>
              </a:rPr>
              <a:t>				</a:t>
            </a:r>
            <a:endParaRPr sz="800"/>
          </a:p>
          <a:p>
            <a:pPr indent="0" lvl="0" marL="0" marR="0" rtl="0" algn="l">
              <a:spcBef>
                <a:spcPts val="0"/>
              </a:spcBef>
              <a:spcAft>
                <a:spcPts val="0"/>
              </a:spcAft>
              <a:buNone/>
            </a:pPr>
            <a:r>
              <a:rPr b="1" lang="en" sz="1200">
                <a:solidFill>
                  <a:srgbClr val="000000"/>
                </a:solidFill>
                <a:latin typeface="Century Gothic"/>
                <a:ea typeface="Century Gothic"/>
                <a:cs typeface="Century Gothic"/>
                <a:sym typeface="Century Gothic"/>
              </a:rPr>
              <a:t>	</a:t>
            </a:r>
            <a:endParaRPr/>
          </a:p>
          <a:p>
            <a:pPr indent="0" lvl="0" marL="0" marR="0" rtl="0" algn="l">
              <a:spcBef>
                <a:spcPts val="0"/>
              </a:spcBef>
              <a:spcAft>
                <a:spcPts val="0"/>
              </a:spcAft>
              <a:buNone/>
            </a:pPr>
            <a:r>
              <a:rPr b="1" lang="en" sz="1200">
                <a:solidFill>
                  <a:srgbClr val="000000"/>
                </a:solidFill>
                <a:latin typeface="Century Gothic"/>
                <a:ea typeface="Century Gothic"/>
                <a:cs typeface="Century Gothic"/>
                <a:sym typeface="Century Gothic"/>
              </a:rPr>
              <a:t>					</a:t>
            </a:r>
            <a:endParaRPr/>
          </a:p>
          <a:p>
            <a:pPr indent="0" lvl="0" marL="0" marR="0" rtl="0" algn="l">
              <a:spcBef>
                <a:spcPts val="0"/>
              </a:spcBef>
              <a:spcAft>
                <a:spcPts val="0"/>
              </a:spcAft>
              <a:buNone/>
            </a:pPr>
            <a:r>
              <a:t/>
            </a:r>
            <a:endParaRPr sz="1200">
              <a:solidFill>
                <a:srgbClr val="000000"/>
              </a:solidFill>
              <a:latin typeface="Century Gothic"/>
              <a:ea typeface="Century Gothic"/>
              <a:cs typeface="Century Gothic"/>
              <a:sym typeface="Century Gothic"/>
            </a:endParaRPr>
          </a:p>
          <a:p>
            <a:pPr indent="0" lvl="0" marL="0" marR="0" rtl="0" algn="l">
              <a:spcBef>
                <a:spcPts val="0"/>
              </a:spcBef>
              <a:spcAft>
                <a:spcPts val="0"/>
              </a:spcAft>
              <a:buNone/>
            </a:pPr>
            <a:r>
              <a:t/>
            </a:r>
            <a:endParaRPr sz="1200">
              <a:solidFill>
                <a:srgbClr val="000000"/>
              </a:solidFill>
              <a:latin typeface="Century Gothic"/>
              <a:ea typeface="Century Gothic"/>
              <a:cs typeface="Century Gothic"/>
              <a:sym typeface="Century Gothic"/>
            </a:endParaRPr>
          </a:p>
          <a:p>
            <a:pPr indent="0" lvl="0" marL="0" marR="0" rtl="0" algn="l">
              <a:spcBef>
                <a:spcPts val="0"/>
              </a:spcBef>
              <a:spcAft>
                <a:spcPts val="0"/>
              </a:spcAft>
              <a:buNone/>
            </a:pPr>
            <a:r>
              <a:t/>
            </a:r>
            <a:endParaRPr sz="1200">
              <a:solidFill>
                <a:srgbClr val="000000"/>
              </a:solidFill>
              <a:latin typeface="Century Gothic"/>
              <a:ea typeface="Century Gothic"/>
              <a:cs typeface="Century Gothic"/>
              <a:sym typeface="Century Gothic"/>
            </a:endParaRPr>
          </a:p>
        </p:txBody>
      </p:sp>
      <p:sp>
        <p:nvSpPr>
          <p:cNvPr id="140" name="Google Shape;140;p27"/>
          <p:cNvSpPr/>
          <p:nvPr/>
        </p:nvSpPr>
        <p:spPr>
          <a:xfrm>
            <a:off x="3003750" y="48300"/>
            <a:ext cx="5522100" cy="11079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800">
                <a:solidFill>
                  <a:srgbClr val="009371"/>
                </a:solidFill>
                <a:latin typeface="Century Gothic"/>
                <a:ea typeface="Century Gothic"/>
                <a:cs typeface="Century Gothic"/>
                <a:sym typeface="Century Gothic"/>
              </a:rPr>
              <a:t>First EAGE Workshop on Pre-Salt Reservoir: from Exploration to Production </a:t>
            </a:r>
            <a:endParaRPr sz="18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144" name="Shape 144"/>
        <p:cNvGrpSpPr/>
        <p:nvPr/>
      </p:nvGrpSpPr>
      <p:grpSpPr>
        <a:xfrm>
          <a:off x="0" y="0"/>
          <a:ext cx="0" cy="0"/>
          <a:chOff x="0" y="0"/>
          <a:chExt cx="0" cy="0"/>
        </a:xfrm>
      </p:grpSpPr>
      <p:sp>
        <p:nvSpPr>
          <p:cNvPr id="145" name="Google Shape;145;p28"/>
          <p:cNvSpPr/>
          <p:nvPr/>
        </p:nvSpPr>
        <p:spPr>
          <a:xfrm>
            <a:off x="3014550" y="119025"/>
            <a:ext cx="5522100" cy="11079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800">
                <a:solidFill>
                  <a:srgbClr val="009371"/>
                </a:solidFill>
                <a:latin typeface="Century Gothic"/>
                <a:ea typeface="Century Gothic"/>
                <a:cs typeface="Century Gothic"/>
                <a:sym typeface="Century Gothic"/>
              </a:rPr>
              <a:t>First EAGE Workshop on Pre-Salt Reservoir: from Exploration to Production </a:t>
            </a:r>
            <a:endParaRPr sz="1800"/>
          </a:p>
        </p:txBody>
      </p:sp>
      <p:sp>
        <p:nvSpPr>
          <p:cNvPr id="146" name="Google Shape;146;p28"/>
          <p:cNvSpPr/>
          <p:nvPr/>
        </p:nvSpPr>
        <p:spPr>
          <a:xfrm>
            <a:off x="358050" y="1226925"/>
            <a:ext cx="8427900" cy="41094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rgbClr val="000000"/>
                </a:solidFill>
                <a:latin typeface="Century Gothic"/>
                <a:ea typeface="Century Gothic"/>
                <a:cs typeface="Century Gothic"/>
                <a:sym typeface="Century Gothic"/>
              </a:rPr>
              <a:t>1.Confirm attendance </a:t>
            </a:r>
            <a:r>
              <a:rPr lang="en" sz="1200">
                <a:solidFill>
                  <a:srgbClr val="000000"/>
                </a:solidFill>
                <a:latin typeface="Century Gothic"/>
                <a:ea typeface="Century Gothic"/>
                <a:cs typeface="Century Gothic"/>
                <a:sym typeface="Century Gothic"/>
              </a:rPr>
              <a:t>– if you cannot attend the workshop to present your work and do not notify EAGE by </a:t>
            </a:r>
            <a:r>
              <a:rPr lang="en" sz="1200">
                <a:latin typeface="Century Gothic"/>
                <a:ea typeface="Century Gothic"/>
                <a:cs typeface="Century Gothic"/>
                <a:sym typeface="Century Gothic"/>
              </a:rPr>
              <a:t>18 November </a:t>
            </a:r>
            <a:r>
              <a:rPr lang="en" sz="1200">
                <a:solidFill>
                  <a:schemeClr val="dk1"/>
                </a:solidFill>
                <a:latin typeface="Century Gothic"/>
                <a:ea typeface="Century Gothic"/>
                <a:cs typeface="Century Gothic"/>
                <a:sym typeface="Century Gothic"/>
              </a:rPr>
              <a:t>2019</a:t>
            </a:r>
            <a:r>
              <a:rPr lang="en" sz="1200">
                <a:latin typeface="Century Gothic"/>
                <a:ea typeface="Century Gothic"/>
                <a:cs typeface="Century Gothic"/>
                <a:sym typeface="Century Gothic"/>
              </a:rPr>
              <a:t> (please confirm your participation if you have not done it)</a:t>
            </a:r>
            <a:r>
              <a:rPr lang="en" sz="1200">
                <a:solidFill>
                  <a:srgbClr val="000000"/>
                </a:solidFill>
                <a:latin typeface="Century Gothic"/>
                <a:ea typeface="Century Gothic"/>
                <a:cs typeface="Century Gothic"/>
                <a:sym typeface="Century Gothic"/>
              </a:rPr>
              <a:t>, you will be considered a ‘no-show’ and this will disqualify you from presenting at all EAGE events for 3 years.</a:t>
            </a:r>
            <a:endParaRPr sz="1200"/>
          </a:p>
          <a:p>
            <a:pPr indent="0" lvl="0" marL="0" marR="0" rtl="0" algn="l">
              <a:spcBef>
                <a:spcPts val="0"/>
              </a:spcBef>
              <a:spcAft>
                <a:spcPts val="0"/>
              </a:spcAft>
              <a:buNone/>
            </a:pPr>
            <a:r>
              <a:t/>
            </a:r>
            <a:endParaRPr sz="1200">
              <a:solidFill>
                <a:srgbClr val="000000"/>
              </a:solidFill>
              <a:latin typeface="Century Gothic"/>
              <a:ea typeface="Century Gothic"/>
              <a:cs typeface="Century Gothic"/>
              <a:sym typeface="Century Gothic"/>
            </a:endParaRPr>
          </a:p>
          <a:p>
            <a:pPr indent="0" lvl="0" marL="0" marR="0" rtl="0" algn="l">
              <a:spcBef>
                <a:spcPts val="0"/>
              </a:spcBef>
              <a:spcAft>
                <a:spcPts val="0"/>
              </a:spcAft>
              <a:buNone/>
            </a:pPr>
            <a:r>
              <a:rPr b="1" lang="en" sz="1200">
                <a:solidFill>
                  <a:srgbClr val="000000"/>
                </a:solidFill>
                <a:latin typeface="Century Gothic"/>
                <a:ea typeface="Century Gothic"/>
                <a:cs typeface="Century Gothic"/>
                <a:sym typeface="Century Gothic"/>
              </a:rPr>
              <a:t>2.Extended Abstracts –</a:t>
            </a:r>
            <a:r>
              <a:rPr lang="en" sz="1200">
                <a:solidFill>
                  <a:srgbClr val="000000"/>
                </a:solidFill>
                <a:latin typeface="Century Gothic"/>
                <a:ea typeface="Century Gothic"/>
                <a:cs typeface="Century Gothic"/>
                <a:sym typeface="Century Gothic"/>
              </a:rPr>
              <a:t>Should you wish to make revisions to your abstract please do so no later than </a:t>
            </a:r>
            <a:r>
              <a:rPr lang="en" sz="1200">
                <a:latin typeface="Century Gothic"/>
                <a:ea typeface="Century Gothic"/>
                <a:cs typeface="Century Gothic"/>
                <a:sym typeface="Century Gothic"/>
              </a:rPr>
              <a:t>18</a:t>
            </a:r>
            <a:r>
              <a:rPr lang="en" sz="1200">
                <a:solidFill>
                  <a:srgbClr val="000000"/>
                </a:solidFill>
                <a:latin typeface="Century Gothic"/>
                <a:ea typeface="Century Gothic"/>
                <a:cs typeface="Century Gothic"/>
                <a:sym typeface="Century Gothic"/>
              </a:rPr>
              <a:t> </a:t>
            </a:r>
            <a:r>
              <a:rPr lang="en" sz="1200">
                <a:latin typeface="Century Gothic"/>
                <a:ea typeface="Century Gothic"/>
                <a:cs typeface="Century Gothic"/>
                <a:sym typeface="Century Gothic"/>
              </a:rPr>
              <a:t>November </a:t>
            </a:r>
            <a:r>
              <a:rPr lang="en" sz="1200">
                <a:solidFill>
                  <a:srgbClr val="000000"/>
                </a:solidFill>
                <a:latin typeface="Century Gothic"/>
                <a:ea typeface="Century Gothic"/>
                <a:cs typeface="Century Gothic"/>
                <a:sym typeface="Century Gothic"/>
              </a:rPr>
              <a:t>2019 . After this date we cannot accept further revisions as the abstracts are being prepared for the proceedings and uploaded to Earth Doc.</a:t>
            </a:r>
            <a:endParaRPr sz="1200"/>
          </a:p>
          <a:p>
            <a:pPr indent="0" lvl="0" marL="0" marR="0" rtl="0" algn="l">
              <a:spcBef>
                <a:spcPts val="0"/>
              </a:spcBef>
              <a:spcAft>
                <a:spcPts val="0"/>
              </a:spcAft>
              <a:buNone/>
            </a:pPr>
            <a:r>
              <a:t/>
            </a:r>
            <a:endParaRPr sz="1200">
              <a:solidFill>
                <a:srgbClr val="000000"/>
              </a:solidFill>
              <a:latin typeface="Century Gothic"/>
              <a:ea typeface="Century Gothic"/>
              <a:cs typeface="Century Gothic"/>
              <a:sym typeface="Century Gothic"/>
            </a:endParaRPr>
          </a:p>
          <a:p>
            <a:pPr indent="0" lvl="0" marL="0" marR="0" rtl="0" algn="l">
              <a:spcBef>
                <a:spcPts val="0"/>
              </a:spcBef>
              <a:spcAft>
                <a:spcPts val="0"/>
              </a:spcAft>
              <a:buNone/>
            </a:pPr>
            <a:r>
              <a:rPr b="1" lang="en" sz="1200">
                <a:solidFill>
                  <a:srgbClr val="000000"/>
                </a:solidFill>
                <a:latin typeface="Century Gothic"/>
                <a:ea typeface="Century Gothic"/>
                <a:cs typeface="Century Gothic"/>
                <a:sym typeface="Century Gothic"/>
              </a:rPr>
              <a:t>3.Abstract Summary – </a:t>
            </a:r>
            <a:r>
              <a:rPr lang="en" sz="1200">
                <a:solidFill>
                  <a:srgbClr val="000000"/>
                </a:solidFill>
                <a:latin typeface="Century Gothic"/>
                <a:ea typeface="Century Gothic"/>
                <a:cs typeface="Century Gothic"/>
                <a:sym typeface="Century Gothic"/>
              </a:rPr>
              <a:t>did you provide a summary when submitting your abstract? If not then please log into the submission on the EAGE website and add a summary. Please do so by </a:t>
            </a:r>
            <a:r>
              <a:rPr lang="en" sz="1200">
                <a:latin typeface="Century Gothic"/>
                <a:ea typeface="Century Gothic"/>
                <a:cs typeface="Century Gothic"/>
                <a:sym typeface="Century Gothic"/>
              </a:rPr>
              <a:t>18</a:t>
            </a:r>
            <a:r>
              <a:rPr lang="en" sz="1200">
                <a:solidFill>
                  <a:srgbClr val="000000"/>
                </a:solidFill>
                <a:latin typeface="Century Gothic"/>
                <a:ea typeface="Century Gothic"/>
                <a:cs typeface="Century Gothic"/>
                <a:sym typeface="Century Gothic"/>
              </a:rPr>
              <a:t> </a:t>
            </a:r>
            <a:r>
              <a:rPr lang="en" sz="1200">
                <a:latin typeface="Century Gothic"/>
                <a:ea typeface="Century Gothic"/>
                <a:cs typeface="Century Gothic"/>
                <a:sym typeface="Century Gothic"/>
              </a:rPr>
              <a:t>November</a:t>
            </a:r>
            <a:r>
              <a:rPr lang="en" sz="1200">
                <a:solidFill>
                  <a:srgbClr val="000000"/>
                </a:solidFill>
                <a:latin typeface="Century Gothic"/>
                <a:ea typeface="Century Gothic"/>
                <a:cs typeface="Century Gothic"/>
                <a:sym typeface="Century Gothic"/>
              </a:rPr>
              <a:t> 2019.</a:t>
            </a:r>
            <a:endParaRPr sz="1200"/>
          </a:p>
          <a:p>
            <a:pPr indent="0" lvl="0" marL="0" marR="0" rtl="0" algn="l">
              <a:spcBef>
                <a:spcPts val="0"/>
              </a:spcBef>
              <a:spcAft>
                <a:spcPts val="0"/>
              </a:spcAft>
              <a:buNone/>
            </a:pPr>
            <a:r>
              <a:t/>
            </a:r>
            <a:endParaRPr b="1" sz="1200">
              <a:solidFill>
                <a:srgbClr val="000000"/>
              </a:solidFill>
              <a:latin typeface="Century Gothic"/>
              <a:ea typeface="Century Gothic"/>
              <a:cs typeface="Century Gothic"/>
              <a:sym typeface="Century Gothic"/>
            </a:endParaRPr>
          </a:p>
          <a:p>
            <a:pPr indent="0" lvl="0" marL="0" marR="0" rtl="0" algn="l">
              <a:spcBef>
                <a:spcPts val="0"/>
              </a:spcBef>
              <a:spcAft>
                <a:spcPts val="0"/>
              </a:spcAft>
              <a:buNone/>
            </a:pPr>
            <a:r>
              <a:rPr b="1" lang="en" sz="1200">
                <a:solidFill>
                  <a:srgbClr val="000000"/>
                </a:solidFill>
                <a:latin typeface="Century Gothic"/>
                <a:ea typeface="Century Gothic"/>
                <a:cs typeface="Century Gothic"/>
                <a:sym typeface="Century Gothic"/>
              </a:rPr>
              <a:t>4.Provide a short biography –</a:t>
            </a:r>
            <a:r>
              <a:rPr lang="en" sz="1200">
                <a:solidFill>
                  <a:srgbClr val="000000"/>
                </a:solidFill>
                <a:latin typeface="Century Gothic"/>
                <a:ea typeface="Century Gothic"/>
                <a:cs typeface="Century Gothic"/>
                <a:sym typeface="Century Gothic"/>
              </a:rPr>
              <a:t> If you have not provided</a:t>
            </a:r>
            <a:r>
              <a:rPr b="1" lang="en" sz="1200">
                <a:solidFill>
                  <a:srgbClr val="000000"/>
                </a:solidFill>
                <a:latin typeface="Century Gothic"/>
                <a:ea typeface="Century Gothic"/>
                <a:cs typeface="Century Gothic"/>
                <a:sym typeface="Century Gothic"/>
              </a:rPr>
              <a:t> </a:t>
            </a:r>
            <a:r>
              <a:rPr lang="en" sz="1200">
                <a:solidFill>
                  <a:srgbClr val="000000"/>
                </a:solidFill>
                <a:latin typeface="Century Gothic"/>
                <a:ea typeface="Century Gothic"/>
                <a:cs typeface="Century Gothic"/>
                <a:sym typeface="Century Gothic"/>
              </a:rPr>
              <a:t>your biography should be no more than 75 words and should include your current company and position, number of years experience, area of expertise and any notable</a:t>
            </a:r>
            <a:r>
              <a:rPr lang="en" sz="1200"/>
              <a:t> </a:t>
            </a:r>
            <a:r>
              <a:rPr lang="en" sz="1200">
                <a:solidFill>
                  <a:srgbClr val="000000"/>
                </a:solidFill>
                <a:latin typeface="Century Gothic"/>
                <a:ea typeface="Century Gothic"/>
                <a:cs typeface="Century Gothic"/>
                <a:sym typeface="Century Gothic"/>
              </a:rPr>
              <a:t>awards/publications. </a:t>
            </a:r>
            <a:r>
              <a:rPr b="1" lang="en" sz="1200">
                <a:solidFill>
                  <a:srgbClr val="000000"/>
                </a:solidFill>
                <a:latin typeface="Century Gothic"/>
                <a:ea typeface="Century Gothic"/>
                <a:cs typeface="Century Gothic"/>
                <a:sym typeface="Century Gothic"/>
              </a:rPr>
              <a:t>Please do not provide your full CV</a:t>
            </a:r>
            <a:r>
              <a:rPr lang="en" sz="1200">
                <a:solidFill>
                  <a:srgbClr val="000000"/>
                </a:solidFill>
                <a:latin typeface="Century Gothic"/>
                <a:ea typeface="Century Gothic"/>
                <a:cs typeface="Century Gothic"/>
                <a:sym typeface="Century Gothic"/>
              </a:rPr>
              <a:t>. Deadline for submission </a:t>
            </a:r>
            <a:r>
              <a:rPr lang="en" sz="1200">
                <a:latin typeface="Century Gothic"/>
                <a:ea typeface="Century Gothic"/>
                <a:cs typeface="Century Gothic"/>
                <a:sym typeface="Century Gothic"/>
              </a:rPr>
              <a:t>25 November</a:t>
            </a:r>
            <a:r>
              <a:rPr lang="en" sz="1200">
                <a:solidFill>
                  <a:srgbClr val="000000"/>
                </a:solidFill>
                <a:latin typeface="Century Gothic"/>
                <a:ea typeface="Century Gothic"/>
                <a:cs typeface="Century Gothic"/>
                <a:sym typeface="Century Gothic"/>
              </a:rPr>
              <a:t> 2019.</a:t>
            </a:r>
            <a:endParaRPr sz="1200"/>
          </a:p>
          <a:p>
            <a:pPr indent="0" lvl="0" marL="0" marR="0" rtl="0" algn="l">
              <a:spcBef>
                <a:spcPts val="0"/>
              </a:spcBef>
              <a:spcAft>
                <a:spcPts val="0"/>
              </a:spcAft>
              <a:buNone/>
            </a:pPr>
            <a:r>
              <a:t/>
            </a:r>
            <a:endParaRPr i="1" sz="1200">
              <a:solidFill>
                <a:srgbClr val="000000"/>
              </a:solidFill>
              <a:latin typeface="Century Gothic"/>
              <a:ea typeface="Century Gothic"/>
              <a:cs typeface="Century Gothic"/>
              <a:sym typeface="Century Gothic"/>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150" name="Shape 150"/>
        <p:cNvGrpSpPr/>
        <p:nvPr/>
      </p:nvGrpSpPr>
      <p:grpSpPr>
        <a:xfrm>
          <a:off x="0" y="0"/>
          <a:ext cx="0" cy="0"/>
          <a:chOff x="0" y="0"/>
          <a:chExt cx="0" cy="0"/>
        </a:xfrm>
      </p:grpSpPr>
      <p:sp>
        <p:nvSpPr>
          <p:cNvPr id="151" name="Google Shape;151;p29"/>
          <p:cNvSpPr/>
          <p:nvPr/>
        </p:nvSpPr>
        <p:spPr>
          <a:xfrm>
            <a:off x="479700" y="1275325"/>
            <a:ext cx="8314800" cy="2951400"/>
          </a:xfrm>
          <a:prstGeom prst="rect">
            <a:avLst/>
          </a:prstGeom>
          <a:noFill/>
          <a:ln>
            <a:noFill/>
          </a:ln>
        </p:spPr>
        <p:txBody>
          <a:bodyPr anchorCtr="0" anchor="t" bIns="45700" lIns="91425" spcFirstLastPara="1" rIns="91425" wrap="square" tIns="45700">
            <a:noAutofit/>
          </a:bodyPr>
          <a:lstStyle/>
          <a:p>
            <a:pPr indent="-76200" lvl="0" marL="0" marR="0" rtl="0" algn="l">
              <a:spcBef>
                <a:spcPts val="0"/>
              </a:spcBef>
              <a:spcAft>
                <a:spcPts val="0"/>
              </a:spcAft>
              <a:buClr>
                <a:srgbClr val="000000"/>
              </a:buClr>
              <a:buSzPts val="1200"/>
              <a:buFont typeface="Calibri"/>
              <a:buAutoNum type="arabicPeriod" startAt="5"/>
            </a:pPr>
            <a:r>
              <a:rPr b="1" lang="en" sz="1200">
                <a:solidFill>
                  <a:srgbClr val="000000"/>
                </a:solidFill>
                <a:latin typeface="Century Gothic"/>
                <a:ea typeface="Century Gothic"/>
                <a:cs typeface="Century Gothic"/>
                <a:sym typeface="Century Gothic"/>
              </a:rPr>
              <a:t>Register for the Workshop </a:t>
            </a:r>
            <a:r>
              <a:rPr lang="en" sz="1200">
                <a:solidFill>
                  <a:srgbClr val="000000"/>
                </a:solidFill>
                <a:latin typeface="Century Gothic"/>
                <a:ea typeface="Century Gothic"/>
                <a:cs typeface="Century Gothic"/>
                <a:sym typeface="Century Gothic"/>
              </a:rPr>
              <a:t>– as a speaker yo</a:t>
            </a:r>
            <a:r>
              <a:rPr lang="en" sz="1200">
                <a:solidFill>
                  <a:srgbClr val="000000"/>
                </a:solidFill>
                <a:latin typeface="Century Gothic"/>
                <a:ea typeface="Century Gothic"/>
                <a:cs typeface="Century Gothic"/>
                <a:sym typeface="Century Gothic"/>
              </a:rPr>
              <a:t>u are able to register at the early registration rate up to 2 weeks before the workshop. We recommend that you register via the website. </a:t>
            </a:r>
            <a:r>
              <a:rPr lang="en" sz="1200" u="sng">
                <a:solidFill>
                  <a:schemeClr val="hlink"/>
                </a:solidFill>
                <a:hlinkClick r:id="rId4"/>
              </a:rPr>
              <a:t>https://eage.eventsair.com/pre-salt-reservoir-workshop/registration-</a:t>
            </a:r>
            <a:r>
              <a:rPr lang="en" sz="1200">
                <a:latin typeface="Century Gothic"/>
                <a:ea typeface="Century Gothic"/>
                <a:cs typeface="Century Gothic"/>
                <a:sym typeface="Century Gothic"/>
              </a:rPr>
              <a:t> </a:t>
            </a:r>
            <a:r>
              <a:rPr lang="en" sz="1200">
                <a:solidFill>
                  <a:srgbClr val="000000"/>
                </a:solidFill>
                <a:latin typeface="Century Gothic"/>
                <a:ea typeface="Century Gothic"/>
                <a:cs typeface="Century Gothic"/>
                <a:sym typeface="Century Gothic"/>
              </a:rPr>
              <a:t>if you are not able to do it, please send a mail to </a:t>
            </a:r>
            <a:r>
              <a:rPr lang="en" sz="1200" u="sng">
                <a:solidFill>
                  <a:srgbClr val="000000"/>
                </a:solidFill>
                <a:latin typeface="Century Gothic"/>
                <a:ea typeface="Century Gothic"/>
                <a:cs typeface="Century Gothic"/>
                <a:sym typeface="Century Gothic"/>
                <a:hlinkClick r:id="rId5"/>
              </a:rPr>
              <a:t>jpo@eage.org</a:t>
            </a:r>
            <a:r>
              <a:rPr lang="en" sz="1200">
                <a:solidFill>
                  <a:srgbClr val="000000"/>
                </a:solidFill>
                <a:latin typeface="Century Gothic"/>
                <a:ea typeface="Century Gothic"/>
                <a:cs typeface="Century Gothic"/>
                <a:sym typeface="Century Gothic"/>
              </a:rPr>
              <a:t> and we will do it manually for you. </a:t>
            </a:r>
            <a:endParaRPr sz="1200">
              <a:solidFill>
                <a:srgbClr val="000000"/>
              </a:solidFill>
              <a:latin typeface="Century Gothic"/>
              <a:ea typeface="Century Gothic"/>
              <a:cs typeface="Century Gothic"/>
              <a:sym typeface="Century Gothic"/>
            </a:endParaRPr>
          </a:p>
          <a:p>
            <a:pPr indent="0" lvl="0" marL="457200" marR="0" rtl="0" algn="l">
              <a:spcBef>
                <a:spcPts val="0"/>
              </a:spcBef>
              <a:spcAft>
                <a:spcPts val="0"/>
              </a:spcAft>
              <a:buNone/>
            </a:pPr>
            <a:r>
              <a:t/>
            </a:r>
            <a:endParaRPr sz="1200">
              <a:latin typeface="Century Gothic"/>
              <a:ea typeface="Century Gothic"/>
              <a:cs typeface="Century Gothic"/>
              <a:sym typeface="Century Gothic"/>
            </a:endParaRPr>
          </a:p>
          <a:p>
            <a:pPr indent="-76200" lvl="0" marL="0" marR="0" rtl="0" algn="l">
              <a:spcBef>
                <a:spcPts val="0"/>
              </a:spcBef>
              <a:spcAft>
                <a:spcPts val="0"/>
              </a:spcAft>
              <a:buClr>
                <a:srgbClr val="000000"/>
              </a:buClr>
              <a:buSzPts val="1200"/>
              <a:buFont typeface="Calibri"/>
              <a:buAutoNum type="arabicPeriod" startAt="5"/>
            </a:pPr>
            <a:r>
              <a:rPr b="1" lang="en" sz="1200">
                <a:solidFill>
                  <a:schemeClr val="dk1"/>
                </a:solidFill>
                <a:latin typeface="Century Gothic"/>
                <a:ea typeface="Century Gothic"/>
                <a:cs typeface="Century Gothic"/>
                <a:sym typeface="Century Gothic"/>
              </a:rPr>
              <a:t>Visa: </a:t>
            </a:r>
            <a:r>
              <a:rPr lang="en" sz="1200">
                <a:solidFill>
                  <a:schemeClr val="dk1"/>
                </a:solidFill>
                <a:latin typeface="Century Gothic"/>
                <a:ea typeface="Century Gothic"/>
                <a:cs typeface="Century Gothic"/>
                <a:sym typeface="Century Gothic"/>
              </a:rPr>
              <a:t>Please check with your nearest embassy/consulate for up to date information on the application process. If needed</a:t>
            </a:r>
            <a:endParaRPr sz="1200">
              <a:solidFill>
                <a:schemeClr val="dk1"/>
              </a:solidFill>
              <a:latin typeface="Century Gothic"/>
              <a:ea typeface="Century Gothic"/>
              <a:cs typeface="Century Gothic"/>
              <a:sym typeface="Century Gothic"/>
            </a:endParaRPr>
          </a:p>
          <a:p>
            <a:pPr indent="0" lvl="0" marL="457200" marR="0" rtl="0" algn="l">
              <a:spcBef>
                <a:spcPts val="0"/>
              </a:spcBef>
              <a:spcAft>
                <a:spcPts val="0"/>
              </a:spcAft>
              <a:buNone/>
            </a:pPr>
            <a:r>
              <a:t/>
            </a:r>
            <a:endParaRPr sz="1200">
              <a:solidFill>
                <a:schemeClr val="dk1"/>
              </a:solidFill>
              <a:latin typeface="Century Gothic"/>
              <a:ea typeface="Century Gothic"/>
              <a:cs typeface="Century Gothic"/>
              <a:sym typeface="Century Gothic"/>
            </a:endParaRPr>
          </a:p>
          <a:p>
            <a:pPr indent="-76200" lvl="0" marL="0" marR="0" rtl="0" algn="l">
              <a:spcBef>
                <a:spcPts val="0"/>
              </a:spcBef>
              <a:spcAft>
                <a:spcPts val="0"/>
              </a:spcAft>
              <a:buClr>
                <a:srgbClr val="000000"/>
              </a:buClr>
              <a:buSzPts val="1200"/>
              <a:buFont typeface="Calibri"/>
              <a:buAutoNum type="arabicPeriod" startAt="5"/>
            </a:pPr>
            <a:r>
              <a:rPr b="1" lang="en" sz="1200">
                <a:solidFill>
                  <a:schemeClr val="dk1"/>
                </a:solidFill>
                <a:latin typeface="Century Gothic"/>
                <a:ea typeface="Century Gothic"/>
                <a:cs typeface="Century Gothic"/>
                <a:sym typeface="Century Gothic"/>
              </a:rPr>
              <a:t>Venue: </a:t>
            </a:r>
            <a:r>
              <a:rPr lang="en" sz="1200">
                <a:solidFill>
                  <a:schemeClr val="dk1"/>
                </a:solidFill>
                <a:latin typeface="Century Gothic"/>
                <a:ea typeface="Century Gothic"/>
                <a:cs typeface="Century Gothic"/>
                <a:sym typeface="Century Gothic"/>
              </a:rPr>
              <a:t>– JW Mariott Copacabana</a:t>
            </a:r>
            <a:endParaRPr sz="1200">
              <a:solidFill>
                <a:schemeClr val="dk1"/>
              </a:solidFill>
              <a:latin typeface="Century Gothic"/>
              <a:ea typeface="Century Gothic"/>
              <a:cs typeface="Century Gothic"/>
              <a:sym typeface="Century Gothic"/>
            </a:endParaRPr>
          </a:p>
          <a:p>
            <a:pPr indent="0" lvl="0" marL="0" rtl="0" algn="l">
              <a:lnSpc>
                <a:spcPct val="70000"/>
              </a:lnSpc>
              <a:spcBef>
                <a:spcPts val="1000"/>
              </a:spcBef>
              <a:spcAft>
                <a:spcPts val="0"/>
              </a:spcAft>
              <a:buNone/>
            </a:pPr>
            <a:r>
              <a:rPr lang="en" sz="1200">
                <a:solidFill>
                  <a:schemeClr val="dk1"/>
                </a:solidFill>
                <a:latin typeface="Century Gothic"/>
                <a:ea typeface="Century Gothic"/>
                <a:cs typeface="Century Gothic"/>
                <a:sym typeface="Century Gothic"/>
              </a:rPr>
              <a:t>For booking your room you must contact the hotel directly and reserve. EAGE is not responsible for the rooms booking or availability. We suggest to book with anticipation to reassure your stay at the suggested hotel for the workshop. </a:t>
            </a:r>
            <a:endParaRPr sz="1200">
              <a:solidFill>
                <a:schemeClr val="dk1"/>
              </a:solidFill>
              <a:latin typeface="Century Gothic"/>
              <a:ea typeface="Century Gothic"/>
              <a:cs typeface="Century Gothic"/>
              <a:sym typeface="Century Gothic"/>
            </a:endParaRPr>
          </a:p>
          <a:p>
            <a:pPr indent="0" lvl="0" marL="0" rtl="0" algn="l">
              <a:lnSpc>
                <a:spcPct val="70000"/>
              </a:lnSpc>
              <a:spcBef>
                <a:spcPts val="1000"/>
              </a:spcBef>
              <a:spcAft>
                <a:spcPts val="0"/>
              </a:spcAft>
              <a:buNone/>
            </a:pPr>
            <a:r>
              <a:rPr b="1" lang="en" sz="1200">
                <a:solidFill>
                  <a:schemeClr val="dk1"/>
                </a:solidFill>
                <a:latin typeface="Century Gothic"/>
                <a:ea typeface="Century Gothic"/>
                <a:cs typeface="Century Gothic"/>
                <a:sym typeface="Century Gothic"/>
              </a:rPr>
              <a:t>Address:</a:t>
            </a:r>
            <a:r>
              <a:rPr lang="en" sz="1200">
                <a:solidFill>
                  <a:schemeClr val="dk1"/>
                </a:solidFill>
                <a:latin typeface="Century Gothic"/>
                <a:ea typeface="Century Gothic"/>
                <a:cs typeface="Century Gothic"/>
                <a:sym typeface="Century Gothic"/>
              </a:rPr>
              <a:t> Av. Atlântica, 2600 - Copacabana, Rio de Janeiro - RJ, 22041-001, Brazil</a:t>
            </a:r>
            <a:endParaRPr sz="1200">
              <a:solidFill>
                <a:schemeClr val="dk1"/>
              </a:solidFill>
              <a:latin typeface="Calibri"/>
              <a:ea typeface="Calibri"/>
              <a:cs typeface="Calibri"/>
              <a:sym typeface="Calibri"/>
            </a:endParaRPr>
          </a:p>
          <a:p>
            <a:pPr indent="0" lvl="0" marL="0" rtl="0" algn="l">
              <a:lnSpc>
                <a:spcPct val="70000"/>
              </a:lnSpc>
              <a:spcBef>
                <a:spcPts val="1000"/>
              </a:spcBef>
              <a:spcAft>
                <a:spcPts val="0"/>
              </a:spcAft>
              <a:buNone/>
            </a:pPr>
            <a:r>
              <a:rPr b="1" lang="en" sz="1200">
                <a:solidFill>
                  <a:schemeClr val="dk1"/>
                </a:solidFill>
                <a:latin typeface="Century Gothic"/>
                <a:ea typeface="Century Gothic"/>
                <a:cs typeface="Century Gothic"/>
                <a:sym typeface="Century Gothic"/>
              </a:rPr>
              <a:t>Contact Phone:</a:t>
            </a:r>
            <a:r>
              <a:rPr lang="en" sz="1200">
                <a:solidFill>
                  <a:schemeClr val="dk1"/>
                </a:solidFill>
                <a:latin typeface="Century Gothic"/>
                <a:ea typeface="Century Gothic"/>
                <a:cs typeface="Century Gothic"/>
                <a:sym typeface="Century Gothic"/>
              </a:rPr>
              <a:t> +55 21 2545-6500</a:t>
            </a:r>
            <a:endParaRPr sz="1200">
              <a:solidFill>
                <a:schemeClr val="dk1"/>
              </a:solidFill>
              <a:latin typeface="Century Gothic"/>
              <a:ea typeface="Century Gothic"/>
              <a:cs typeface="Century Gothic"/>
              <a:sym typeface="Century Gothic"/>
            </a:endParaRPr>
          </a:p>
          <a:p>
            <a:pPr indent="0" lvl="0" marL="0" rtl="0" algn="l">
              <a:lnSpc>
                <a:spcPct val="70000"/>
              </a:lnSpc>
              <a:spcBef>
                <a:spcPts val="1000"/>
              </a:spcBef>
              <a:spcAft>
                <a:spcPts val="0"/>
              </a:spcAft>
              <a:buNone/>
            </a:pPr>
            <a:r>
              <a:rPr i="1" lang="en" sz="1200">
                <a:solidFill>
                  <a:schemeClr val="dk1"/>
                </a:solidFill>
                <a:latin typeface="Century Gothic"/>
                <a:ea typeface="Century Gothic"/>
                <a:cs typeface="Century Gothic"/>
                <a:sym typeface="Century Gothic"/>
              </a:rPr>
              <a:t>Please note that accommodation is not included in the registration fee and you may choose to stay at an alternate hotel to the workshop if you wish to.</a:t>
            </a:r>
            <a:endParaRPr sz="1200">
              <a:latin typeface="Century Gothic"/>
              <a:ea typeface="Century Gothic"/>
              <a:cs typeface="Century Gothic"/>
              <a:sym typeface="Century Gothic"/>
            </a:endParaRPr>
          </a:p>
          <a:p>
            <a:pPr indent="0" lvl="0" marL="0" marR="0" rtl="0" algn="l">
              <a:spcBef>
                <a:spcPts val="0"/>
              </a:spcBef>
              <a:spcAft>
                <a:spcPts val="0"/>
              </a:spcAft>
              <a:buClr>
                <a:srgbClr val="000000"/>
              </a:buClr>
              <a:buSzPts val="1800"/>
              <a:buFont typeface="Calibri"/>
              <a:buNone/>
            </a:pPr>
            <a:r>
              <a:t/>
            </a:r>
            <a:endParaRPr sz="1200">
              <a:solidFill>
                <a:srgbClr val="000000"/>
              </a:solidFill>
              <a:latin typeface="Century Gothic"/>
              <a:ea typeface="Century Gothic"/>
              <a:cs typeface="Century Gothic"/>
              <a:sym typeface="Century Gothic"/>
            </a:endParaRPr>
          </a:p>
          <a:p>
            <a:pPr indent="0" lvl="0" marL="457200" marR="0" rtl="0" algn="l">
              <a:spcBef>
                <a:spcPts val="0"/>
              </a:spcBef>
              <a:spcAft>
                <a:spcPts val="0"/>
              </a:spcAft>
              <a:buNone/>
            </a:pPr>
            <a:r>
              <a:t/>
            </a:r>
            <a:endParaRPr i="1" sz="1200">
              <a:solidFill>
                <a:srgbClr val="000000"/>
              </a:solidFill>
              <a:latin typeface="Century Gothic"/>
              <a:ea typeface="Century Gothic"/>
              <a:cs typeface="Century Gothic"/>
              <a:sym typeface="Century Gothic"/>
            </a:endParaRPr>
          </a:p>
        </p:txBody>
      </p:sp>
      <p:sp>
        <p:nvSpPr>
          <p:cNvPr id="152" name="Google Shape;152;p29"/>
          <p:cNvSpPr/>
          <p:nvPr/>
        </p:nvSpPr>
        <p:spPr>
          <a:xfrm>
            <a:off x="3014550" y="119025"/>
            <a:ext cx="5522100" cy="11079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800">
                <a:solidFill>
                  <a:srgbClr val="009371"/>
                </a:solidFill>
                <a:latin typeface="Century Gothic"/>
                <a:ea typeface="Century Gothic"/>
                <a:cs typeface="Century Gothic"/>
                <a:sym typeface="Century Gothic"/>
              </a:rPr>
              <a:t>First EAGE Workshop on Pre-Salt Reservoir: from Exploration to Production </a:t>
            </a:r>
            <a:endParaRPr sz="18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156" name="Shape 156"/>
        <p:cNvGrpSpPr/>
        <p:nvPr/>
      </p:nvGrpSpPr>
      <p:grpSpPr>
        <a:xfrm>
          <a:off x="0" y="0"/>
          <a:ext cx="0" cy="0"/>
          <a:chOff x="0" y="0"/>
          <a:chExt cx="0" cy="0"/>
        </a:xfrm>
      </p:grpSpPr>
      <p:sp>
        <p:nvSpPr>
          <p:cNvPr id="157" name="Google Shape;157;p30"/>
          <p:cNvSpPr/>
          <p:nvPr/>
        </p:nvSpPr>
        <p:spPr>
          <a:xfrm>
            <a:off x="3014550" y="119025"/>
            <a:ext cx="5522100" cy="11079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800">
                <a:solidFill>
                  <a:srgbClr val="009371"/>
                </a:solidFill>
                <a:latin typeface="Century Gothic"/>
                <a:ea typeface="Century Gothic"/>
                <a:cs typeface="Century Gothic"/>
                <a:sym typeface="Century Gothic"/>
              </a:rPr>
              <a:t>First EAGE Workshop on Pre-Salt Reservoir: from Exploration to Production </a:t>
            </a:r>
            <a:endParaRPr sz="1800"/>
          </a:p>
        </p:txBody>
      </p:sp>
      <p:sp>
        <p:nvSpPr>
          <p:cNvPr id="158" name="Google Shape;158;p30"/>
          <p:cNvSpPr txBox="1"/>
          <p:nvPr/>
        </p:nvSpPr>
        <p:spPr>
          <a:xfrm>
            <a:off x="121350" y="1226925"/>
            <a:ext cx="8901300" cy="3000000"/>
          </a:xfrm>
          <a:prstGeom prst="rect">
            <a:avLst/>
          </a:prstGeom>
          <a:noFill/>
          <a:ln>
            <a:noFill/>
          </a:ln>
        </p:spPr>
        <p:txBody>
          <a:bodyPr anchorCtr="0" anchor="t" bIns="91425" lIns="91425" spcFirstLastPara="1" rIns="91425" wrap="square" tIns="91425">
            <a:noAutofit/>
          </a:bodyPr>
          <a:lstStyle/>
          <a:p>
            <a:pPr indent="-247650" lvl="0" marL="285750" rtl="0" algn="l">
              <a:spcBef>
                <a:spcPts val="0"/>
              </a:spcBef>
              <a:spcAft>
                <a:spcPts val="0"/>
              </a:spcAft>
              <a:buClr>
                <a:srgbClr val="000000"/>
              </a:buClr>
              <a:buSzPts val="1200"/>
              <a:buChar char="•"/>
            </a:pPr>
            <a:r>
              <a:rPr lang="en" sz="1200">
                <a:latin typeface="Calibri"/>
                <a:ea typeface="Calibri"/>
                <a:cs typeface="Calibri"/>
                <a:sym typeface="Calibri"/>
              </a:rPr>
              <a:t>Poster Presentations are scheduled on Thursday 5 December and will be made available on the foyer for all delegates from 17:10 to 18:00 to present and will be posted and available to the audience during the coffee breaks am / pm </a:t>
            </a:r>
            <a:endParaRPr sz="1200"/>
          </a:p>
          <a:p>
            <a:pPr indent="-247650" lvl="0" marL="285750" rtl="0" algn="l">
              <a:spcBef>
                <a:spcPts val="0"/>
              </a:spcBef>
              <a:spcAft>
                <a:spcPts val="0"/>
              </a:spcAft>
              <a:buClr>
                <a:srgbClr val="000000"/>
              </a:buClr>
              <a:buSzPts val="1200"/>
              <a:buChar char="•"/>
            </a:pPr>
            <a:r>
              <a:rPr lang="en" sz="1200">
                <a:latin typeface="Calibri"/>
                <a:ea typeface="Calibri"/>
                <a:cs typeface="Calibri"/>
                <a:sym typeface="Calibri"/>
              </a:rPr>
              <a:t>Each presenter will have 10 minutes to explain their poster to the audience. Please, keep in mind this length of time to prepare your speech. </a:t>
            </a:r>
            <a:endParaRPr sz="1200"/>
          </a:p>
          <a:p>
            <a:pPr indent="-247650" lvl="0" marL="285750" rtl="0" algn="l">
              <a:spcBef>
                <a:spcPts val="0"/>
              </a:spcBef>
              <a:spcAft>
                <a:spcPts val="0"/>
              </a:spcAft>
              <a:buClr>
                <a:srgbClr val="000000"/>
              </a:buClr>
              <a:buSzPts val="1200"/>
              <a:buChar char="•"/>
            </a:pPr>
            <a:r>
              <a:rPr lang="en" sz="1200">
                <a:latin typeface="Calibri"/>
                <a:ea typeface="Calibri"/>
                <a:cs typeface="Calibri"/>
                <a:sym typeface="Calibri"/>
              </a:rPr>
              <a:t>Posters should be brought to be displayed </a:t>
            </a:r>
            <a:r>
              <a:rPr b="1" lang="en" sz="1200" u="sng">
                <a:latin typeface="Calibri"/>
                <a:ea typeface="Calibri"/>
                <a:cs typeface="Calibri"/>
                <a:sym typeface="Calibri"/>
              </a:rPr>
              <a:t>by no later than 10:00 am on 5 December 2019 </a:t>
            </a:r>
            <a:endParaRPr sz="1200"/>
          </a:p>
          <a:p>
            <a:pPr indent="0" lvl="0" marL="0" rtl="0" algn="l">
              <a:spcBef>
                <a:spcPts val="0"/>
              </a:spcBef>
              <a:spcAft>
                <a:spcPts val="0"/>
              </a:spcAft>
              <a:buNone/>
            </a:pPr>
            <a:r>
              <a:t/>
            </a:r>
            <a:endParaRPr sz="1200" u="sng">
              <a:latin typeface="Calibri"/>
              <a:ea typeface="Calibri"/>
              <a:cs typeface="Calibri"/>
              <a:sym typeface="Calibri"/>
            </a:endParaRPr>
          </a:p>
          <a:p>
            <a:pPr indent="0" lvl="0" marL="0" rtl="0" algn="l">
              <a:spcBef>
                <a:spcPts val="0"/>
              </a:spcBef>
              <a:spcAft>
                <a:spcPts val="0"/>
              </a:spcAft>
              <a:buNone/>
            </a:pPr>
            <a:r>
              <a:rPr b="1" lang="en" sz="1200" u="sng">
                <a:latin typeface="Calibri"/>
                <a:ea typeface="Calibri"/>
                <a:cs typeface="Calibri"/>
                <a:sym typeface="Calibri"/>
              </a:rPr>
              <a:t>Poster Display Boards</a:t>
            </a:r>
            <a:endParaRPr sz="1200"/>
          </a:p>
          <a:p>
            <a:pPr indent="0" lvl="0" marL="0" rtl="0" algn="l">
              <a:spcBef>
                <a:spcPts val="0"/>
              </a:spcBef>
              <a:spcAft>
                <a:spcPts val="0"/>
              </a:spcAft>
              <a:buNone/>
            </a:pPr>
            <a:r>
              <a:t/>
            </a:r>
            <a:endParaRPr b="1" sz="1200" u="sng">
              <a:latin typeface="Calibri"/>
              <a:ea typeface="Calibri"/>
              <a:cs typeface="Calibri"/>
              <a:sym typeface="Calibri"/>
            </a:endParaRPr>
          </a:p>
          <a:p>
            <a:pPr indent="-247650" lvl="0" marL="285750" rtl="0" algn="l">
              <a:spcBef>
                <a:spcPts val="0"/>
              </a:spcBef>
              <a:spcAft>
                <a:spcPts val="0"/>
              </a:spcAft>
              <a:buClr>
                <a:srgbClr val="000000"/>
              </a:buClr>
              <a:buSzPts val="1200"/>
              <a:buChar char="•"/>
            </a:pPr>
            <a:r>
              <a:rPr lang="en" sz="1200">
                <a:latin typeface="Calibri"/>
                <a:ea typeface="Calibri"/>
                <a:cs typeface="Calibri"/>
                <a:sym typeface="Calibri"/>
              </a:rPr>
              <a:t>EAGE will provide each presenter with one display board</a:t>
            </a:r>
            <a:endParaRPr sz="1200"/>
          </a:p>
          <a:p>
            <a:pPr indent="-247650" lvl="0" marL="285750" rtl="0" algn="l">
              <a:spcBef>
                <a:spcPts val="0"/>
              </a:spcBef>
              <a:spcAft>
                <a:spcPts val="0"/>
              </a:spcAft>
              <a:buClr>
                <a:srgbClr val="000000"/>
              </a:buClr>
              <a:buSzPts val="1200"/>
              <a:buChar char="•"/>
            </a:pPr>
            <a:r>
              <a:rPr lang="en" sz="1200">
                <a:latin typeface="Calibri"/>
                <a:ea typeface="Calibri"/>
                <a:cs typeface="Calibri"/>
                <a:sym typeface="Calibri"/>
              </a:rPr>
              <a:t>Your poster should be printed </a:t>
            </a:r>
            <a:r>
              <a:rPr b="1" lang="en" sz="1200">
                <a:latin typeface="Calibri"/>
                <a:ea typeface="Calibri"/>
                <a:cs typeface="Calibri"/>
                <a:sym typeface="Calibri"/>
              </a:rPr>
              <a:t>A0 in portrait orientation</a:t>
            </a:r>
            <a:endParaRPr sz="1200"/>
          </a:p>
          <a:p>
            <a:pPr indent="-247650" lvl="0" marL="285750" rtl="0" algn="l">
              <a:spcBef>
                <a:spcPts val="0"/>
              </a:spcBef>
              <a:spcAft>
                <a:spcPts val="0"/>
              </a:spcAft>
              <a:buClr>
                <a:srgbClr val="000000"/>
              </a:buClr>
              <a:buSzPts val="1200"/>
              <a:buChar char="•"/>
            </a:pPr>
            <a:r>
              <a:rPr lang="en" sz="1200">
                <a:latin typeface="Calibri"/>
                <a:ea typeface="Calibri"/>
                <a:cs typeface="Calibri"/>
                <a:sym typeface="Calibri"/>
              </a:rPr>
              <a:t>EAGE will provide velcro tabs to affix the poster to the board</a:t>
            </a:r>
            <a:endParaRPr sz="1200"/>
          </a:p>
          <a:p>
            <a:pPr indent="-247650" lvl="0" marL="285750" rtl="0" algn="l">
              <a:spcBef>
                <a:spcPts val="0"/>
              </a:spcBef>
              <a:spcAft>
                <a:spcPts val="0"/>
              </a:spcAft>
              <a:buClr>
                <a:srgbClr val="000000"/>
              </a:buClr>
              <a:buSzPts val="1200"/>
              <a:buChar char="•"/>
            </a:pPr>
            <a:r>
              <a:rPr lang="en" sz="1200">
                <a:latin typeface="Calibri"/>
                <a:ea typeface="Calibri"/>
                <a:cs typeface="Calibri"/>
                <a:sym typeface="Calibri"/>
              </a:rPr>
              <a:t>EAGE staff will hang the poster, please </a:t>
            </a:r>
            <a:r>
              <a:rPr lang="en" sz="1200" u="sng">
                <a:latin typeface="Calibri"/>
                <a:ea typeface="Calibri"/>
                <a:cs typeface="Calibri"/>
                <a:sym typeface="Calibri"/>
              </a:rPr>
              <a:t>bring it to the registration desk during the early registration on the 5 December </a:t>
            </a:r>
            <a:endParaRPr sz="1200"/>
          </a:p>
          <a:p>
            <a:pPr indent="-247650" lvl="0" marL="285750" rtl="0" algn="l">
              <a:spcBef>
                <a:spcPts val="0"/>
              </a:spcBef>
              <a:spcAft>
                <a:spcPts val="0"/>
              </a:spcAft>
              <a:buClr>
                <a:srgbClr val="000000"/>
              </a:buClr>
              <a:buSzPts val="1200"/>
              <a:buChar char="•"/>
            </a:pPr>
            <a:r>
              <a:rPr lang="en" sz="1200">
                <a:latin typeface="Calibri"/>
                <a:ea typeface="Calibri"/>
                <a:cs typeface="Calibri"/>
                <a:sym typeface="Calibri"/>
              </a:rPr>
              <a:t>Your poster should be removed at the end of the second day on 6 December 2019.</a:t>
            </a:r>
            <a:endParaRPr sz="12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2" name="Shape 162"/>
        <p:cNvGrpSpPr/>
        <p:nvPr/>
      </p:nvGrpSpPr>
      <p:grpSpPr>
        <a:xfrm>
          <a:off x="0" y="0"/>
          <a:ext cx="0" cy="0"/>
          <a:chOff x="0" y="0"/>
          <a:chExt cx="0" cy="0"/>
        </a:xfrm>
      </p:grpSpPr>
      <p:sp>
        <p:nvSpPr>
          <p:cNvPr id="163" name="Google Shape;163;p31"/>
          <p:cNvSpPr txBox="1"/>
          <p:nvPr/>
        </p:nvSpPr>
        <p:spPr>
          <a:xfrm>
            <a:off x="1720075" y="485358"/>
            <a:ext cx="6821400" cy="8562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707070"/>
              </a:buClr>
              <a:buSzPts val="3000"/>
              <a:buFont typeface="Arial"/>
              <a:buNone/>
            </a:pPr>
            <a:r>
              <a:rPr b="1" lang="en" sz="3000">
                <a:solidFill>
                  <a:srgbClr val="707070"/>
                </a:solidFill>
                <a:latin typeface="Century Gothic"/>
                <a:ea typeface="Century Gothic"/>
                <a:cs typeface="Century Gothic"/>
                <a:sym typeface="Century Gothic"/>
              </a:rPr>
              <a:t>POSTER PRESENTATION GUIDELINES</a:t>
            </a:r>
            <a:endParaRPr sz="1100"/>
          </a:p>
          <a:p>
            <a:pPr indent="0" lvl="0" marL="0" marR="0" rtl="0" algn="r">
              <a:lnSpc>
                <a:spcPct val="100000"/>
              </a:lnSpc>
              <a:spcBef>
                <a:spcPts val="0"/>
              </a:spcBef>
              <a:spcAft>
                <a:spcPts val="0"/>
              </a:spcAft>
              <a:buClr>
                <a:schemeClr val="dk1"/>
              </a:buClr>
              <a:buSzPts val="1800"/>
              <a:buFont typeface="Arial"/>
              <a:buNone/>
            </a:pPr>
            <a:r>
              <a:t/>
            </a:r>
            <a:endParaRPr b="1" sz="1800">
              <a:solidFill>
                <a:srgbClr val="707070"/>
              </a:solidFill>
              <a:latin typeface="Century Gothic"/>
              <a:ea typeface="Century Gothic"/>
              <a:cs typeface="Century Gothic"/>
              <a:sym typeface="Century Gothic"/>
            </a:endParaRPr>
          </a:p>
        </p:txBody>
      </p:sp>
      <p:sp>
        <p:nvSpPr>
          <p:cNvPr id="164" name="Google Shape;164;p31"/>
          <p:cNvSpPr txBox="1"/>
          <p:nvPr/>
        </p:nvSpPr>
        <p:spPr>
          <a:xfrm>
            <a:off x="682351" y="1694548"/>
            <a:ext cx="3006300" cy="1113000"/>
          </a:xfrm>
          <a:prstGeom prst="rect">
            <a:avLst/>
          </a:prstGeom>
          <a:no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rPr b="1" lang="en" sz="1800">
                <a:solidFill>
                  <a:srgbClr val="888888"/>
                </a:solidFill>
                <a:latin typeface="Century Gothic"/>
                <a:ea typeface="Century Gothic"/>
                <a:cs typeface="Century Gothic"/>
                <a:sym typeface="Century Gothic"/>
              </a:rPr>
              <a:t>CORRECT FORMAT</a:t>
            </a:r>
            <a:endParaRPr sz="1100"/>
          </a:p>
          <a:p>
            <a:pPr indent="-215900" lvl="0" marL="215900" marR="0" rtl="0" algn="l">
              <a:spcBef>
                <a:spcPts val="0"/>
              </a:spcBef>
              <a:spcAft>
                <a:spcPts val="0"/>
              </a:spcAft>
              <a:buClr>
                <a:srgbClr val="888888"/>
              </a:buClr>
              <a:buSzPts val="1200"/>
              <a:buFont typeface="Arial"/>
              <a:buChar char="•"/>
            </a:pPr>
            <a:r>
              <a:rPr lang="en" sz="1200">
                <a:solidFill>
                  <a:srgbClr val="888888"/>
                </a:solidFill>
                <a:latin typeface="Calibri"/>
                <a:ea typeface="Calibri"/>
                <a:cs typeface="Calibri"/>
                <a:sym typeface="Calibri"/>
              </a:rPr>
              <a:t>The poster must be portrait orientation</a:t>
            </a:r>
            <a:endParaRPr sz="1100"/>
          </a:p>
          <a:p>
            <a:pPr indent="-215900" lvl="0" marL="215900" marR="0" rtl="0" algn="l">
              <a:spcBef>
                <a:spcPts val="0"/>
              </a:spcBef>
              <a:spcAft>
                <a:spcPts val="0"/>
              </a:spcAft>
              <a:buClr>
                <a:srgbClr val="888888"/>
              </a:buClr>
              <a:buSzPts val="1200"/>
              <a:buFont typeface="Arial"/>
              <a:buChar char="•"/>
            </a:pPr>
            <a:r>
              <a:rPr lang="en" sz="1200">
                <a:solidFill>
                  <a:srgbClr val="888888"/>
                </a:solidFill>
                <a:latin typeface="Calibri"/>
                <a:ea typeface="Calibri"/>
                <a:cs typeface="Calibri"/>
                <a:sym typeface="Calibri"/>
              </a:rPr>
              <a:t>Printed to size A0</a:t>
            </a:r>
            <a:endParaRPr sz="1100"/>
          </a:p>
          <a:p>
            <a:pPr indent="-215900" lvl="0" marL="215900" marR="0" rtl="0" algn="l">
              <a:spcBef>
                <a:spcPts val="0"/>
              </a:spcBef>
              <a:spcAft>
                <a:spcPts val="0"/>
              </a:spcAft>
              <a:buClr>
                <a:srgbClr val="888888"/>
              </a:buClr>
              <a:buSzPts val="1200"/>
              <a:buFont typeface="Arial"/>
              <a:buChar char="•"/>
            </a:pPr>
            <a:r>
              <a:rPr lang="en" sz="1200">
                <a:solidFill>
                  <a:srgbClr val="888888"/>
                </a:solidFill>
                <a:latin typeface="Calibri"/>
                <a:ea typeface="Calibri"/>
                <a:cs typeface="Calibri"/>
                <a:sym typeface="Calibri"/>
              </a:rPr>
              <a:t>Each board will be 1.2m wide x 2m tall</a:t>
            </a:r>
            <a:endParaRPr sz="1100"/>
          </a:p>
          <a:p>
            <a:pPr indent="-152400" lvl="0" marL="215900" marR="0" rtl="0" algn="r">
              <a:spcBef>
                <a:spcPts val="0"/>
              </a:spcBef>
              <a:spcAft>
                <a:spcPts val="0"/>
              </a:spcAft>
              <a:buClr>
                <a:srgbClr val="888888"/>
              </a:buClr>
              <a:buSzPts val="1100"/>
              <a:buFont typeface="Arial"/>
              <a:buNone/>
            </a:pPr>
            <a:r>
              <a:t/>
            </a:r>
            <a:endParaRPr sz="1100">
              <a:solidFill>
                <a:srgbClr val="888888"/>
              </a:solidFill>
              <a:latin typeface="Calibri"/>
              <a:ea typeface="Calibri"/>
              <a:cs typeface="Calibri"/>
              <a:sym typeface="Calibri"/>
            </a:endParaRPr>
          </a:p>
          <a:p>
            <a:pPr indent="-152400" lvl="0" marL="215900" marR="0" rtl="0" algn="r">
              <a:spcBef>
                <a:spcPts val="0"/>
              </a:spcBef>
              <a:spcAft>
                <a:spcPts val="0"/>
              </a:spcAft>
              <a:buClr>
                <a:srgbClr val="888888"/>
              </a:buClr>
              <a:buSzPts val="1100"/>
              <a:buFont typeface="Arial"/>
              <a:buNone/>
            </a:pPr>
            <a:r>
              <a:t/>
            </a:r>
            <a:endParaRPr sz="1100">
              <a:solidFill>
                <a:srgbClr val="888888"/>
              </a:solidFill>
              <a:latin typeface="Calibri"/>
              <a:ea typeface="Calibri"/>
              <a:cs typeface="Calibri"/>
              <a:sym typeface="Calibri"/>
            </a:endParaRPr>
          </a:p>
          <a:p>
            <a:pPr indent="0" lvl="0" marL="0" marR="0" rtl="0" algn="r">
              <a:spcBef>
                <a:spcPts val="0"/>
              </a:spcBef>
              <a:spcAft>
                <a:spcPts val="0"/>
              </a:spcAft>
              <a:buNone/>
            </a:pPr>
            <a:r>
              <a:t/>
            </a:r>
            <a:endParaRPr sz="1100">
              <a:solidFill>
                <a:srgbClr val="888888"/>
              </a:solidFill>
              <a:latin typeface="Calibri"/>
              <a:ea typeface="Calibri"/>
              <a:cs typeface="Calibri"/>
              <a:sym typeface="Calibri"/>
            </a:endParaRPr>
          </a:p>
          <a:p>
            <a:pPr indent="0" lvl="0" marL="0" marR="0" rtl="0" algn="r">
              <a:spcBef>
                <a:spcPts val="0"/>
              </a:spcBef>
              <a:spcAft>
                <a:spcPts val="0"/>
              </a:spcAft>
              <a:buNone/>
            </a:pPr>
            <a:r>
              <a:t/>
            </a:r>
            <a:endParaRPr sz="1100">
              <a:solidFill>
                <a:srgbClr val="888888"/>
              </a:solidFill>
              <a:latin typeface="Calibri"/>
              <a:ea typeface="Calibri"/>
              <a:cs typeface="Calibri"/>
              <a:sym typeface="Calibri"/>
            </a:endParaRPr>
          </a:p>
          <a:p>
            <a:pPr indent="0" lvl="0" marL="0" marR="0" rtl="0" algn="r">
              <a:spcBef>
                <a:spcPts val="0"/>
              </a:spcBef>
              <a:spcAft>
                <a:spcPts val="0"/>
              </a:spcAft>
              <a:buNone/>
            </a:pPr>
            <a:r>
              <a:t/>
            </a:r>
            <a:endParaRPr sz="1100">
              <a:solidFill>
                <a:srgbClr val="888888"/>
              </a:solidFill>
              <a:latin typeface="Calibri"/>
              <a:ea typeface="Calibri"/>
              <a:cs typeface="Calibri"/>
              <a:sym typeface="Calibri"/>
            </a:endParaRPr>
          </a:p>
          <a:p>
            <a:pPr indent="-266700" lvl="0" marL="381000" marR="0" rtl="0" algn="r">
              <a:spcBef>
                <a:spcPts val="0"/>
              </a:spcBef>
              <a:spcAft>
                <a:spcPts val="0"/>
              </a:spcAft>
              <a:buClr>
                <a:srgbClr val="888888"/>
              </a:buClr>
              <a:buSzPts val="1800"/>
              <a:buFont typeface="Calibri"/>
              <a:buNone/>
            </a:pPr>
            <a:r>
              <a:t/>
            </a:r>
            <a:endParaRPr sz="1800">
              <a:solidFill>
                <a:srgbClr val="888888"/>
              </a:solidFill>
              <a:latin typeface="Calibri"/>
              <a:ea typeface="Calibri"/>
              <a:cs typeface="Calibri"/>
              <a:sym typeface="Calibri"/>
            </a:endParaRPr>
          </a:p>
        </p:txBody>
      </p:sp>
      <p:pic>
        <p:nvPicPr>
          <p:cNvPr id="165" name="Google Shape;165;p31"/>
          <p:cNvPicPr preferRelativeResize="0"/>
          <p:nvPr/>
        </p:nvPicPr>
        <p:blipFill rotWithShape="1">
          <a:blip r:embed="rId3">
            <a:alphaModFix/>
          </a:blip>
          <a:srcRect b="0" l="0" r="0" t="0"/>
          <a:stretch/>
        </p:blipFill>
        <p:spPr>
          <a:xfrm>
            <a:off x="1224745" y="2252693"/>
            <a:ext cx="1395656" cy="1975621"/>
          </a:xfrm>
          <a:prstGeom prst="rect">
            <a:avLst/>
          </a:prstGeom>
          <a:noFill/>
          <a:ln>
            <a:noFill/>
          </a:ln>
        </p:spPr>
      </p:pic>
      <p:sp>
        <p:nvSpPr>
          <p:cNvPr id="166" name="Google Shape;166;p31"/>
          <p:cNvSpPr/>
          <p:nvPr/>
        </p:nvSpPr>
        <p:spPr>
          <a:xfrm>
            <a:off x="5226115" y="1353256"/>
            <a:ext cx="3006300" cy="10389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en" sz="1500">
                <a:solidFill>
                  <a:srgbClr val="757070"/>
                </a:solidFill>
                <a:latin typeface="Century Gothic"/>
                <a:ea typeface="Century Gothic"/>
                <a:cs typeface="Century Gothic"/>
                <a:sym typeface="Century Gothic"/>
              </a:rPr>
              <a:t>INCORRECT FORMAT</a:t>
            </a:r>
            <a:endParaRPr sz="1100"/>
          </a:p>
          <a:p>
            <a:pPr indent="-215900" lvl="0" marL="215900" marR="0" rtl="0" algn="l">
              <a:spcBef>
                <a:spcPts val="0"/>
              </a:spcBef>
              <a:spcAft>
                <a:spcPts val="0"/>
              </a:spcAft>
              <a:buClr>
                <a:srgbClr val="757070"/>
              </a:buClr>
              <a:buSzPts val="1200"/>
              <a:buFont typeface="Arial"/>
              <a:buChar char="•"/>
            </a:pPr>
            <a:r>
              <a:rPr lang="en" sz="1200">
                <a:solidFill>
                  <a:srgbClr val="757070"/>
                </a:solidFill>
                <a:latin typeface="Century Gothic"/>
                <a:ea typeface="Century Gothic"/>
                <a:cs typeface="Century Gothic"/>
                <a:sym typeface="Century Gothic"/>
              </a:rPr>
              <a:t>If you print in landscape format the poster will not fit on the display boards</a:t>
            </a:r>
            <a:endParaRPr sz="1100"/>
          </a:p>
          <a:p>
            <a:pPr indent="-139700" lvl="0" marL="215900" marR="0" rtl="0" algn="l">
              <a:spcBef>
                <a:spcPts val="0"/>
              </a:spcBef>
              <a:spcAft>
                <a:spcPts val="0"/>
              </a:spcAft>
              <a:buClr>
                <a:schemeClr val="dk1"/>
              </a:buClr>
              <a:buSzPts val="1200"/>
              <a:buFont typeface="Arial"/>
              <a:buNone/>
            </a:pPr>
            <a:r>
              <a:t/>
            </a:r>
            <a:endParaRPr sz="1200">
              <a:solidFill>
                <a:schemeClr val="dk1"/>
              </a:solidFill>
              <a:latin typeface="Calibri"/>
              <a:ea typeface="Calibri"/>
              <a:cs typeface="Calibri"/>
              <a:sym typeface="Calibri"/>
            </a:endParaRPr>
          </a:p>
        </p:txBody>
      </p:sp>
      <p:pic>
        <p:nvPicPr>
          <p:cNvPr id="167" name="Google Shape;167;p31"/>
          <p:cNvPicPr preferRelativeResize="0"/>
          <p:nvPr/>
        </p:nvPicPr>
        <p:blipFill rotWithShape="1">
          <a:blip r:embed="rId4">
            <a:alphaModFix/>
          </a:blip>
          <a:srcRect b="0" l="0" r="0" t="0"/>
          <a:stretch/>
        </p:blipFill>
        <p:spPr>
          <a:xfrm>
            <a:off x="5316512" y="2325947"/>
            <a:ext cx="2825512" cy="1697004"/>
          </a:xfrm>
          <a:prstGeom prst="rect">
            <a:avLst/>
          </a:prstGeom>
          <a:noFill/>
          <a:ln>
            <a:noFill/>
          </a:ln>
        </p:spPr>
      </p:pic>
      <p:pic>
        <p:nvPicPr>
          <p:cNvPr id="168" name="Google Shape;168;p31"/>
          <p:cNvPicPr preferRelativeResize="0"/>
          <p:nvPr/>
        </p:nvPicPr>
        <p:blipFill rotWithShape="1">
          <a:blip r:embed="rId5">
            <a:alphaModFix/>
          </a:blip>
          <a:srcRect b="0" l="0" r="0" t="0"/>
          <a:stretch/>
        </p:blipFill>
        <p:spPr>
          <a:xfrm>
            <a:off x="1661086" y="4230057"/>
            <a:ext cx="428086" cy="428085"/>
          </a:xfrm>
          <a:prstGeom prst="rect">
            <a:avLst/>
          </a:prstGeom>
          <a:noFill/>
          <a:ln>
            <a:noFill/>
          </a:ln>
        </p:spPr>
      </p:pic>
      <p:pic>
        <p:nvPicPr>
          <p:cNvPr id="169" name="Google Shape;169;p31"/>
          <p:cNvPicPr preferRelativeResize="0"/>
          <p:nvPr/>
        </p:nvPicPr>
        <p:blipFill rotWithShape="1">
          <a:blip r:embed="rId6">
            <a:alphaModFix/>
          </a:blip>
          <a:srcRect b="0" l="0" r="0" t="0"/>
          <a:stretch/>
        </p:blipFill>
        <p:spPr>
          <a:xfrm>
            <a:off x="6400594" y="4225030"/>
            <a:ext cx="657346" cy="433111"/>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173" name="Shape 173"/>
        <p:cNvGrpSpPr/>
        <p:nvPr/>
      </p:nvGrpSpPr>
      <p:grpSpPr>
        <a:xfrm>
          <a:off x="0" y="0"/>
          <a:ext cx="0" cy="0"/>
          <a:chOff x="0" y="0"/>
          <a:chExt cx="0" cy="0"/>
        </a:xfrm>
      </p:grpSpPr>
      <p:sp>
        <p:nvSpPr>
          <p:cNvPr id="174" name="Google Shape;174;p32"/>
          <p:cNvSpPr txBox="1"/>
          <p:nvPr/>
        </p:nvSpPr>
        <p:spPr>
          <a:xfrm>
            <a:off x="1981000" y="706325"/>
            <a:ext cx="5863800" cy="4351200"/>
          </a:xfrm>
          <a:prstGeom prst="rect">
            <a:avLst/>
          </a:prstGeom>
          <a:noFill/>
          <a:ln>
            <a:noFill/>
          </a:ln>
        </p:spPr>
        <p:txBody>
          <a:bodyPr anchorCtr="0" anchor="t" bIns="45700" lIns="91425" spcFirstLastPara="1" rIns="91425" wrap="square" tIns="45700">
            <a:noAutofit/>
          </a:bodyPr>
          <a:lstStyle/>
          <a:p>
            <a:pPr indent="0" lvl="0" marL="0" rtl="0" algn="l">
              <a:lnSpc>
                <a:spcPct val="70000"/>
              </a:lnSpc>
              <a:spcBef>
                <a:spcPts val="1000"/>
              </a:spcBef>
              <a:spcAft>
                <a:spcPts val="0"/>
              </a:spcAft>
              <a:buNone/>
            </a:pPr>
            <a:r>
              <a:t/>
            </a:r>
            <a:endParaRPr sz="1200">
              <a:solidFill>
                <a:srgbClr val="000000"/>
              </a:solidFill>
              <a:latin typeface="Calibri"/>
              <a:ea typeface="Calibri"/>
              <a:cs typeface="Calibri"/>
              <a:sym typeface="Calibri"/>
            </a:endParaRPr>
          </a:p>
          <a:p>
            <a:pPr indent="-64135" lvl="0" marL="228600" rtl="0" algn="l">
              <a:lnSpc>
                <a:spcPct val="70000"/>
              </a:lnSpc>
              <a:spcBef>
                <a:spcPts val="1000"/>
              </a:spcBef>
              <a:spcAft>
                <a:spcPts val="0"/>
              </a:spcAft>
              <a:buNone/>
            </a:pPr>
            <a:r>
              <a:t/>
            </a:r>
            <a:endParaRPr sz="1200">
              <a:solidFill>
                <a:srgbClr val="000000"/>
              </a:solidFill>
              <a:latin typeface="Calibri"/>
              <a:ea typeface="Calibri"/>
              <a:cs typeface="Calibri"/>
              <a:sym typeface="Calibri"/>
            </a:endParaRPr>
          </a:p>
        </p:txBody>
      </p:sp>
      <p:sp>
        <p:nvSpPr>
          <p:cNvPr id="175" name="Google Shape;175;p32"/>
          <p:cNvSpPr/>
          <p:nvPr/>
        </p:nvSpPr>
        <p:spPr>
          <a:xfrm>
            <a:off x="3014550" y="119025"/>
            <a:ext cx="5522100" cy="1107900"/>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None/>
            </a:pPr>
            <a:r>
              <a:rPr b="1" lang="en" sz="2200">
                <a:solidFill>
                  <a:srgbClr val="009371"/>
                </a:solidFill>
                <a:latin typeface="Century Gothic"/>
                <a:ea typeface="Century Gothic"/>
                <a:cs typeface="Century Gothic"/>
                <a:sym typeface="Century Gothic"/>
              </a:rPr>
              <a:t>Slides – Do’s &amp; Don'ts </a:t>
            </a:r>
            <a:endParaRPr b="1" sz="2200">
              <a:solidFill>
                <a:srgbClr val="009371"/>
              </a:solidFill>
              <a:latin typeface="Century Gothic"/>
              <a:ea typeface="Century Gothic"/>
              <a:cs typeface="Century Gothic"/>
              <a:sym typeface="Century Gothic"/>
            </a:endParaRPr>
          </a:p>
          <a:p>
            <a:pPr indent="0" lvl="0" marL="0" marR="0" rtl="0" algn="ctr">
              <a:spcBef>
                <a:spcPts val="0"/>
              </a:spcBef>
              <a:spcAft>
                <a:spcPts val="0"/>
              </a:spcAft>
              <a:buNone/>
            </a:pPr>
            <a:r>
              <a:t/>
            </a:r>
            <a:endParaRPr b="1" sz="1800">
              <a:solidFill>
                <a:srgbClr val="009371"/>
              </a:solidFill>
              <a:latin typeface="Century Gothic"/>
              <a:ea typeface="Century Gothic"/>
              <a:cs typeface="Century Gothic"/>
              <a:sym typeface="Century Gothic"/>
            </a:endParaRPr>
          </a:p>
        </p:txBody>
      </p:sp>
      <p:sp>
        <p:nvSpPr>
          <p:cNvPr id="176" name="Google Shape;176;p32"/>
          <p:cNvSpPr/>
          <p:nvPr/>
        </p:nvSpPr>
        <p:spPr>
          <a:xfrm>
            <a:off x="706600" y="1468600"/>
            <a:ext cx="8412600" cy="2585400"/>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None/>
            </a:pPr>
            <a:r>
              <a:t/>
            </a:r>
            <a:endParaRPr sz="1800">
              <a:solidFill>
                <a:schemeClr val="dk1"/>
              </a:solidFill>
              <a:latin typeface="Century Gothic"/>
              <a:ea typeface="Century Gothic"/>
              <a:cs typeface="Century Gothic"/>
              <a:sym typeface="Century Gothic"/>
            </a:endParaRPr>
          </a:p>
          <a:p>
            <a:pPr indent="0" lvl="0" marL="0" rtl="0" algn="ctr">
              <a:spcBef>
                <a:spcPts val="0"/>
              </a:spcBef>
              <a:spcAft>
                <a:spcPts val="0"/>
              </a:spcAft>
              <a:buNone/>
            </a:pPr>
            <a:r>
              <a:rPr lang="en" sz="1800">
                <a:solidFill>
                  <a:schemeClr val="dk1"/>
                </a:solidFill>
                <a:latin typeface="Century Gothic"/>
                <a:ea typeface="Century Gothic"/>
                <a:cs typeface="Century Gothic"/>
                <a:sym typeface="Century Gothic"/>
              </a:rPr>
              <a:t>If you have any queries please contact: </a:t>
            </a:r>
            <a:endParaRPr>
              <a:solidFill>
                <a:schemeClr val="dk1"/>
              </a:solidFill>
            </a:endParaRPr>
          </a:p>
          <a:p>
            <a:pPr indent="0" lvl="0" marL="0" rtl="0" algn="ctr">
              <a:spcBef>
                <a:spcPts val="0"/>
              </a:spcBef>
              <a:spcAft>
                <a:spcPts val="0"/>
              </a:spcAft>
              <a:buNone/>
            </a:pPr>
            <a:r>
              <a:t/>
            </a:r>
            <a:endParaRPr sz="1800">
              <a:solidFill>
                <a:schemeClr val="dk1"/>
              </a:solidFill>
              <a:latin typeface="Century Gothic"/>
              <a:ea typeface="Century Gothic"/>
              <a:cs typeface="Century Gothic"/>
              <a:sym typeface="Century Gothic"/>
            </a:endParaRPr>
          </a:p>
          <a:p>
            <a:pPr indent="0" lvl="0" marL="0" rtl="0" algn="ctr">
              <a:spcBef>
                <a:spcPts val="0"/>
              </a:spcBef>
              <a:spcAft>
                <a:spcPts val="0"/>
              </a:spcAft>
              <a:buNone/>
            </a:pPr>
            <a:r>
              <a:rPr lang="en" sz="1800">
                <a:solidFill>
                  <a:schemeClr val="dk1"/>
                </a:solidFill>
                <a:latin typeface="Century Gothic"/>
                <a:ea typeface="Century Gothic"/>
                <a:cs typeface="Century Gothic"/>
                <a:sym typeface="Century Gothic"/>
              </a:rPr>
              <a:t>Laura Patiño (Event Coordinator EAGE) via </a:t>
            </a:r>
            <a:r>
              <a:rPr lang="en" sz="1800" u="sng">
                <a:solidFill>
                  <a:schemeClr val="dk1"/>
                </a:solidFill>
                <a:latin typeface="Century Gothic"/>
                <a:ea typeface="Century Gothic"/>
                <a:cs typeface="Century Gothic"/>
                <a:sym typeface="Century Gothic"/>
                <a:hlinkClick r:id="rId4"/>
              </a:rPr>
              <a:t>jpo@eage.org</a:t>
            </a:r>
            <a:r>
              <a:rPr lang="en" sz="1800">
                <a:solidFill>
                  <a:schemeClr val="dk1"/>
                </a:solidFill>
                <a:latin typeface="Century Gothic"/>
                <a:ea typeface="Century Gothic"/>
                <a:cs typeface="Century Gothic"/>
                <a:sym typeface="Century Gothic"/>
              </a:rPr>
              <a:t> or </a:t>
            </a:r>
            <a:endParaRPr>
              <a:solidFill>
                <a:schemeClr val="dk1"/>
              </a:solidFill>
            </a:endParaRPr>
          </a:p>
          <a:p>
            <a:pPr indent="0" lvl="0" marL="0" rtl="0" algn="ctr">
              <a:spcBef>
                <a:spcPts val="0"/>
              </a:spcBef>
              <a:spcAft>
                <a:spcPts val="0"/>
              </a:spcAft>
              <a:buNone/>
            </a:pPr>
            <a:r>
              <a:rPr lang="en" sz="1800">
                <a:solidFill>
                  <a:schemeClr val="dk1"/>
                </a:solidFill>
                <a:latin typeface="Century Gothic"/>
                <a:ea typeface="Century Gothic"/>
                <a:cs typeface="Century Gothic"/>
                <a:sym typeface="Century Gothic"/>
              </a:rPr>
              <a:t>Tel: +57 1 4232948 </a:t>
            </a:r>
            <a:endParaRPr>
              <a:solidFill>
                <a:schemeClr val="dk1"/>
              </a:solidFill>
            </a:endParaRPr>
          </a:p>
          <a:p>
            <a:pPr indent="0" lvl="0" marL="0" rtl="0" algn="ctr">
              <a:spcBef>
                <a:spcPts val="0"/>
              </a:spcBef>
              <a:spcAft>
                <a:spcPts val="0"/>
              </a:spcAft>
              <a:buNone/>
            </a:pPr>
            <a:r>
              <a:t/>
            </a:r>
            <a:endParaRPr sz="1800">
              <a:solidFill>
                <a:schemeClr val="dk1"/>
              </a:solidFill>
              <a:latin typeface="Century Gothic"/>
              <a:ea typeface="Century Gothic"/>
              <a:cs typeface="Century Gothic"/>
              <a:sym typeface="Century Gothic"/>
            </a:endParaRPr>
          </a:p>
          <a:p>
            <a:pPr indent="0" lvl="0" marL="0" rtl="0" algn="ctr">
              <a:spcBef>
                <a:spcPts val="0"/>
              </a:spcBef>
              <a:spcAft>
                <a:spcPts val="0"/>
              </a:spcAft>
              <a:buNone/>
            </a:pPr>
            <a:r>
              <a:rPr lang="en" sz="1800">
                <a:solidFill>
                  <a:schemeClr val="dk1"/>
                </a:solidFill>
                <a:latin typeface="Century Gothic"/>
                <a:ea typeface="Century Gothic"/>
                <a:cs typeface="Century Gothic"/>
                <a:sym typeface="Century Gothic"/>
              </a:rPr>
              <a:t>See you in Rio de Janeiro!</a:t>
            </a:r>
            <a:endParaRPr sz="1200">
              <a:solidFill>
                <a:schemeClr val="dk1"/>
              </a:solidFill>
              <a:latin typeface="Century Gothic"/>
              <a:ea typeface="Century Gothic"/>
              <a:cs typeface="Century Gothic"/>
              <a:sym typeface="Century Gothic"/>
            </a:endParaRPr>
          </a:p>
          <a:p>
            <a:pPr indent="0" lvl="0" marL="0" marR="0" rtl="0" algn="l">
              <a:spcBef>
                <a:spcPts val="0"/>
              </a:spcBef>
              <a:spcAft>
                <a:spcPts val="0"/>
              </a:spcAft>
              <a:buNone/>
            </a:pPr>
            <a:r>
              <a:t/>
            </a:r>
            <a:endParaRPr sz="1200">
              <a:latin typeface="Century Gothic"/>
              <a:ea typeface="Century Gothic"/>
              <a:cs typeface="Century Gothic"/>
              <a:sym typeface="Century Gothic"/>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Tema d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