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0" Type="http://schemas.openxmlformats.org/officeDocument/2006/relationships/slide" Target="slides/slide5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257f4d65e5c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257f4d65e5c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57f4d65e5c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257f4d65e5c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257f4d65e5c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257f4d65e5c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257f4d65e5c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257f4d65e5c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0" name="Google Shape;7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7" name="Google Shape;7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4" name="Google Shape;8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