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</p:sldIdLst>
  <p:sldSz cy="6858000" cx="12192000"/>
  <p:notesSz cx="6858000" cy="9144000"/>
  <p:embeddedFontLst>
    <p:embeddedFont>
      <p:font typeface="EB Garamond SemiBold"/>
      <p:regular r:id="rId9"/>
      <p:bold r:id="rId10"/>
      <p:italic r:id="rId11"/>
      <p:boldItalic r:id="rId12"/>
    </p:embeddedFont>
    <p:embeddedFont>
      <p:font typeface="Century Gothic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gP5/pH1SCGzTnT0jG94anPBepW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EBGaramondSemiBold-italic.fntdata"/><Relationship Id="rId10" Type="http://schemas.openxmlformats.org/officeDocument/2006/relationships/font" Target="fonts/EBGaramondSemiBold-bold.fntdata"/><Relationship Id="rId13" Type="http://schemas.openxmlformats.org/officeDocument/2006/relationships/font" Target="fonts/CenturyGothic-regular.fntdata"/><Relationship Id="rId12" Type="http://schemas.openxmlformats.org/officeDocument/2006/relationships/font" Target="fonts/EBGaramondSemiBold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font" Target="fonts/EBGaramondSemiBold-regular.fntdata"/><Relationship Id="rId15" Type="http://schemas.openxmlformats.org/officeDocument/2006/relationships/font" Target="fonts/CenturyGothic-italic.fntdata"/><Relationship Id="rId14" Type="http://schemas.openxmlformats.org/officeDocument/2006/relationships/font" Target="fonts/CenturyGothic-bold.fntdata"/><Relationship Id="rId17" Type="http://customschemas.google.com/relationships/presentationmetadata" Target="metadata"/><Relationship Id="rId16" Type="http://schemas.openxmlformats.org/officeDocument/2006/relationships/font" Target="fonts/CenturyGothic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68580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MY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" name="Google Shape;53;p1:notes"/>
          <p:cNvSpPr txBox="1"/>
          <p:nvPr>
            <p:ph idx="3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" name="Google Shape;54;p1:notes"/>
          <p:cNvSpPr txBox="1"/>
          <p:nvPr>
            <p:ph idx="11" type="ftr"/>
          </p:nvPr>
        </p:nvSpPr>
        <p:spPr>
          <a:xfrm>
            <a:off x="0" y="8685213"/>
            <a:ext cx="68580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MY"/>
              <a:t>Internal</a:t>
            </a:r>
            <a:endParaRPr/>
          </a:p>
        </p:txBody>
      </p:sp>
      <p:sp>
        <p:nvSpPr>
          <p:cNvPr id="55" name="Google Shape;55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" name="Google Shape;69;p2:notes"/>
          <p:cNvSpPr txBox="1"/>
          <p:nvPr>
            <p:ph idx="3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" name="Google Shape;70;p2:notes"/>
          <p:cNvSpPr txBox="1"/>
          <p:nvPr>
            <p:ph idx="11" type="ftr"/>
          </p:nvPr>
        </p:nvSpPr>
        <p:spPr>
          <a:xfrm>
            <a:off x="0" y="8685213"/>
            <a:ext cx="68580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MY"/>
              <a:t>Internal</a:t>
            </a:r>
            <a:endParaRPr/>
          </a:p>
        </p:txBody>
      </p:sp>
      <p:sp>
        <p:nvSpPr>
          <p:cNvPr id="71" name="Google Shape;7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c1f539f6e3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g3c1f539f6e3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" name="Google Shape;81;g3c1f539f6e3_1_0:notes"/>
          <p:cNvSpPr txBox="1"/>
          <p:nvPr>
            <p:ph idx="3" type="hdr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" name="Google Shape;82;g3c1f539f6e3_1_0:notes"/>
          <p:cNvSpPr txBox="1"/>
          <p:nvPr>
            <p:ph idx="11" type="ftr"/>
          </p:nvPr>
        </p:nvSpPr>
        <p:spPr>
          <a:xfrm>
            <a:off x="0" y="8685213"/>
            <a:ext cx="68580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MY"/>
              <a:t>Internal</a:t>
            </a:r>
            <a:endParaRPr/>
          </a:p>
        </p:txBody>
      </p:sp>
      <p:sp>
        <p:nvSpPr>
          <p:cNvPr id="83" name="Google Shape;83;g3c1f539f6e3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3c4a3c8ddab_0_277"/>
          <p:cNvSpPr txBox="1"/>
          <p:nvPr>
            <p:ph type="title"/>
          </p:nvPr>
        </p:nvSpPr>
        <p:spPr>
          <a:xfrm>
            <a:off x="2448000" y="402336"/>
            <a:ext cx="88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g3c4a3c8ddab_0_277"/>
          <p:cNvSpPr/>
          <p:nvPr>
            <p:ph idx="2" type="pic"/>
          </p:nvPr>
        </p:nvSpPr>
        <p:spPr>
          <a:xfrm>
            <a:off x="8080430" y="1554480"/>
            <a:ext cx="3465600" cy="4380000"/>
          </a:xfrm>
          <a:prstGeom prst="rect">
            <a:avLst/>
          </a:prstGeom>
          <a:noFill/>
          <a:ln>
            <a:noFill/>
          </a:ln>
        </p:spPr>
      </p:sp>
      <p:sp>
        <p:nvSpPr>
          <p:cNvPr id="18" name="Google Shape;18;g3c4a3c8ddab_0_277"/>
          <p:cNvSpPr txBox="1"/>
          <p:nvPr>
            <p:ph idx="1" type="body"/>
          </p:nvPr>
        </p:nvSpPr>
        <p:spPr>
          <a:xfrm>
            <a:off x="535920" y="1825625"/>
            <a:ext cx="6670200" cy="3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6"/>
          <p:cNvSpPr/>
          <p:nvPr>
            <p:ph idx="2" type="pic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16"/>
          <p:cNvSpPr txBox="1"/>
          <p:nvPr>
            <p:ph idx="1" type="body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3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3"/>
          <p:cNvSpPr txBox="1"/>
          <p:nvPr>
            <p:ph idx="1" type="body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3"/>
          <p:cNvSpPr txBox="1"/>
          <p:nvPr>
            <p:ph idx="2" type="body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4"/>
          <p:cNvSpPr txBox="1"/>
          <p:nvPr>
            <p:ph idx="1" type="body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4"/>
          <p:cNvSpPr/>
          <p:nvPr>
            <p:ph idx="2" type="pic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mparison">
  <p:cSld name="1_Comparis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5"/>
          <p:cNvSpPr txBox="1"/>
          <p:nvPr>
            <p:ph type="title"/>
          </p:nvPr>
        </p:nvSpPr>
        <p:spPr>
          <a:xfrm>
            <a:off x="3157728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5"/>
          <p:cNvSpPr txBox="1"/>
          <p:nvPr>
            <p:ph idx="1" type="body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5"/>
          <p:cNvSpPr txBox="1"/>
          <p:nvPr>
            <p:ph idx="2" type="body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5"/>
          <p:cNvSpPr/>
          <p:nvPr>
            <p:ph idx="3" type="pic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mparison">
  <p:cSld name="2_Comparis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6"/>
          <p:cNvSpPr txBox="1"/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6"/>
          <p:cNvSpPr/>
          <p:nvPr>
            <p:ph idx="2" type="pic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26"/>
          <p:cNvSpPr txBox="1"/>
          <p:nvPr>
            <p:ph idx="1" type="body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6"/>
          <p:cNvSpPr txBox="1"/>
          <p:nvPr>
            <p:ph idx="3" type="body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7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990247" y="1957423"/>
            <a:ext cx="695855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68310" y="1300374"/>
            <a:ext cx="5193792" cy="208503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3"/>
          <p:cNvSpPr txBox="1"/>
          <p:nvPr/>
        </p:nvSpPr>
        <p:spPr>
          <a:xfrm>
            <a:off x="8836292" y="6119769"/>
            <a:ext cx="243690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WWW.EAGE.ORG</a:t>
            </a:r>
            <a:endParaRPr b="1" i="0" sz="2000" u="none" cap="none" strike="noStrike">
              <a:solidFill>
                <a:srgbClr val="008E7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5"/>
          <p:cNvSpPr txBox="1"/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b="1" i="0" sz="2200" u="none" cap="none" strike="noStrik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15"/>
          <p:cNvSpPr txBox="1"/>
          <p:nvPr>
            <p:ph idx="1" type="body"/>
          </p:nvPr>
        </p:nvSpPr>
        <p:spPr>
          <a:xfrm>
            <a:off x="540000" y="1825625"/>
            <a:ext cx="108138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2" name="Google Shape;22;p15"/>
          <p:cNvCxnSpPr/>
          <p:nvPr/>
        </p:nvCxnSpPr>
        <p:spPr>
          <a:xfrm>
            <a:off x="2548800" y="866775"/>
            <a:ext cx="9644568" cy="0"/>
          </a:xfrm>
          <a:prstGeom prst="straightConnector1">
            <a:avLst/>
          </a:prstGeom>
          <a:noFill/>
          <a:ln cap="rnd" cmpd="sng" w="25400">
            <a:solidFill>
              <a:srgbClr val="575757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23" name="Google Shape;23;p15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MY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6.jpg"/><Relationship Id="rId6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"/>
          <p:cNvSpPr txBox="1"/>
          <p:nvPr/>
        </p:nvSpPr>
        <p:spPr>
          <a:xfrm>
            <a:off x="127000" y="6660634"/>
            <a:ext cx="1193800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MY" sz="6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Internal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"/>
          <p:cNvSpPr txBox="1"/>
          <p:nvPr/>
        </p:nvSpPr>
        <p:spPr>
          <a:xfrm>
            <a:off x="5764298" y="5030554"/>
            <a:ext cx="5508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MY" sz="1400" u="none" cap="none" strike="noStrike">
                <a:solidFill>
                  <a:srgbClr val="0000FF"/>
                </a:solidFill>
                <a:latin typeface="Century Gothic"/>
                <a:ea typeface="Century Gothic"/>
                <a:cs typeface="Century Gothic"/>
                <a:sym typeface="Century Gothic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First Technical Committee Meeting </a:t>
            </a:r>
            <a:endParaRPr b="0" i="0" sz="1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:go="http://customooxmlschemas.google.com/" textRoundtripDataId="1"/>
                </a:ext>
              </a:extLst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MY" sz="1400" u="none" cap="none" strike="noStrike">
                <a:solidFill>
                  <a:srgbClr val="0000FF"/>
                </a:solidFill>
                <a:latin typeface="Century Gothic"/>
                <a:ea typeface="Century Gothic"/>
                <a:cs typeface="Century Gothic"/>
                <a:sym typeface="Century Gothic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8 December 2025 @ 1500 - 1630 hrs</a:t>
            </a:r>
            <a:endParaRPr b="0" i="0" sz="1100" u="none" cap="none" strike="noStrike">
              <a:solidFill>
                <a:srgbClr val="0000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9" name="Google Shape;5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0000" y="-6051"/>
            <a:ext cx="1487260" cy="902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21852" y="738231"/>
            <a:ext cx="5193792" cy="2085036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"/>
          <p:cNvSpPr txBox="1"/>
          <p:nvPr/>
        </p:nvSpPr>
        <p:spPr>
          <a:xfrm>
            <a:off x="8836292" y="5919714"/>
            <a:ext cx="243690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WWW.EAGE.ORG</a:t>
            </a:r>
            <a:endParaRPr b="1" i="0" sz="2000" u="none" cap="none" strike="noStrike">
              <a:solidFill>
                <a:srgbClr val="008E7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" name="Google Shape;62;p1"/>
          <p:cNvSpPr txBox="1"/>
          <p:nvPr/>
        </p:nvSpPr>
        <p:spPr>
          <a:xfrm>
            <a:off x="4024901" y="2911275"/>
            <a:ext cx="72483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MY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6th EAGE Symposium on Fiber Optic Sensing for Energy Applications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MY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21-  23 October 2026</a:t>
            </a:r>
            <a:endParaRPr b="0" i="1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MY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Perth, Australia</a:t>
            </a:r>
            <a:endParaRPr b="0" i="1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MY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1" title="24639-FOS26 Promo Package_PPT Wide4.jp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27"/>
            <a:ext cx="1219203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" title="24724-SIH26 Promo Package - PPT Template2 (1)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" y="-19737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"/>
          <p:cNvSpPr txBox="1"/>
          <p:nvPr/>
        </p:nvSpPr>
        <p:spPr>
          <a:xfrm>
            <a:off x="383550" y="3437625"/>
            <a:ext cx="110352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MY" sz="43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Your Presentation Title</a:t>
            </a:r>
            <a:endParaRPr sz="43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MY" sz="43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Company Name, Co-Authors, Company Logo</a:t>
            </a:r>
            <a:endParaRPr sz="43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2" title="24724-SIH26 Promo Package - PPT Template3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2"/>
          <p:cNvSpPr txBox="1"/>
          <p:nvPr/>
        </p:nvSpPr>
        <p:spPr>
          <a:xfrm>
            <a:off x="127000" y="6660634"/>
            <a:ext cx="1193800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MY" sz="6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Internal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0" y="1263425"/>
            <a:ext cx="12192000" cy="50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 txBox="1"/>
          <p:nvPr>
            <p:ph type="title"/>
          </p:nvPr>
        </p:nvSpPr>
        <p:spPr>
          <a:xfrm>
            <a:off x="7537950" y="402325"/>
            <a:ext cx="4310100" cy="5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MY" sz="3200">
                <a:solidFill>
                  <a:schemeClr val="accent4"/>
                </a:solidFill>
              </a:rPr>
              <a:t>{INSERT SLIDE TITLE}</a:t>
            </a:r>
            <a:endParaRPr sz="3100">
              <a:solidFill>
                <a:schemeClr val="accent4"/>
              </a:solidFill>
            </a:endParaRPr>
          </a:p>
        </p:txBody>
      </p:sp>
      <p:cxnSp>
        <p:nvCxnSpPr>
          <p:cNvPr id="77" name="Google Shape;77;p2"/>
          <p:cNvCxnSpPr/>
          <p:nvPr/>
        </p:nvCxnSpPr>
        <p:spPr>
          <a:xfrm flipH="1" rot="10800000">
            <a:off x="2651350" y="1128975"/>
            <a:ext cx="8784300" cy="12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c1f539f6e3_1_0"/>
          <p:cNvSpPr txBox="1"/>
          <p:nvPr/>
        </p:nvSpPr>
        <p:spPr>
          <a:xfrm>
            <a:off x="127000" y="6660634"/>
            <a:ext cx="119379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MY" sz="6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Internal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g3c1f539f6e3_1_0"/>
          <p:cNvSpPr txBox="1"/>
          <p:nvPr/>
        </p:nvSpPr>
        <p:spPr>
          <a:xfrm>
            <a:off x="5764298" y="5030554"/>
            <a:ext cx="5508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MY" sz="1400" u="none" cap="none" strike="noStrike">
                <a:solidFill>
                  <a:srgbClr val="0000FF"/>
                </a:solidFill>
                <a:latin typeface="Century Gothic"/>
                <a:ea typeface="Century Gothic"/>
                <a:cs typeface="Century Gothic"/>
                <a:sym typeface="Century Gothic"/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First Technical Committee Meeting </a:t>
            </a:r>
            <a:endParaRPr b="0" i="0" sz="1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:go="http://customooxmlschemas.google.com/" textRoundtripDataId="4"/>
                </a:ext>
              </a:extLst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MY" sz="1400" u="none" cap="none" strike="noStrike">
                <a:solidFill>
                  <a:srgbClr val="0000FF"/>
                </a:solidFill>
                <a:latin typeface="Century Gothic"/>
                <a:ea typeface="Century Gothic"/>
                <a:cs typeface="Century Gothic"/>
                <a:sym typeface="Century Gothic"/>
                <a:extLst>
                  <a:ext uri="http://customooxmlschemas.google.com/">
                    <go:slidesCustomData xmlns:go="http://customooxmlschemas.google.com/" textRoundtripDataId="5"/>
                  </a:ext>
                </a:extLst>
              </a:rPr>
              <a:t>8 December 2025 @ 1500 - 1630 hrs</a:t>
            </a:r>
            <a:endParaRPr b="0" i="0" sz="1100" u="none" cap="none" strike="noStrike">
              <a:solidFill>
                <a:srgbClr val="0000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7" name="Google Shape;87;g3c1f539f6e3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0000" y="-6051"/>
            <a:ext cx="1487260" cy="902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g3c1f539f6e3_1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21852" y="738231"/>
            <a:ext cx="5193794" cy="2085036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3c1f539f6e3_1_0"/>
          <p:cNvSpPr txBox="1"/>
          <p:nvPr/>
        </p:nvSpPr>
        <p:spPr>
          <a:xfrm>
            <a:off x="8836292" y="5919714"/>
            <a:ext cx="243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WWW.EAGE.ORG</a:t>
            </a:r>
            <a:endParaRPr b="1" i="0" sz="2000" u="none" cap="none" strike="noStrike">
              <a:solidFill>
                <a:srgbClr val="008E7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" name="Google Shape;90;g3c1f539f6e3_1_0"/>
          <p:cNvSpPr txBox="1"/>
          <p:nvPr/>
        </p:nvSpPr>
        <p:spPr>
          <a:xfrm>
            <a:off x="4024901" y="2911275"/>
            <a:ext cx="72483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MY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6th EAGE Symposium on Fiber Optic Sensing for Energy Applications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MY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21-  23 October 2026</a:t>
            </a:r>
            <a:endParaRPr b="0" i="1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MY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Perth, Australia</a:t>
            </a:r>
            <a:endParaRPr b="0" i="1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MY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g3c1f539f6e3_1_0" title="24724-SIH26 Promo Package - PPT Template2 (1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" y="-19737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g3c1f539f6e3_1_0"/>
          <p:cNvSpPr txBox="1"/>
          <p:nvPr/>
        </p:nvSpPr>
        <p:spPr>
          <a:xfrm>
            <a:off x="578425" y="3707300"/>
            <a:ext cx="11035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MY" sz="46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Thank You</a:t>
            </a:r>
            <a:endParaRPr i="0" sz="4600" u="none" cap="none" strike="noStrike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2015-12-09T13:34:49Z</dcterms:created>
  <dc:creator>Fahrid van Uitert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c21e7ce0-d7b5-4754-a03c-5f6b76cd2e8f</vt:lpwstr>
  </property>
  <property fmtid="{D5CDD505-2E9C-101B-9397-08002B2CF9AE}" pid="3" name="bjSaver">
    <vt:lpwstr>MPdHBqlRseiP0A3X2Z+W5dv3djw8QjGv</vt:lpwstr>
  </property>
  <property fmtid="{D5CDD505-2E9C-101B-9397-08002B2CF9AE}" pid="4" name="ContentTypeId">
    <vt:lpwstr>0x010100FC7D3C101C4FB747BF0F118ACA3CCBA2</vt:lpwstr>
  </property>
  <property fmtid="{D5CDD505-2E9C-101B-9397-08002B2CF9AE}" pid="5" name="bjDocumentLabelXML">
    <vt:lpwstr>&lt;?xml version="1.0" encoding="us-ascii"?&gt;&lt;sisl xmlns:xsd="http://www.w3.org/2001/XMLSchema" xmlns:xsi="http://www.w3.org/2001/XMLSchema-instance" sislVersion="0" policy="a894df29-9e07-45ae-95a6-4e7eb881815a" xmlns="http://www.boldonjames.com/2008/01/sie/i</vt:lpwstr>
  </property>
  <property fmtid="{D5CDD505-2E9C-101B-9397-08002B2CF9AE}" pid="6" name="bjDocumentLabelXML-0">
    <vt:lpwstr>nternal/label"&gt;&lt;element uid="fc6b8280-ed85-41e2-bcb5-17f2674e7dc3" value="" /&gt;&lt;element uid="156167bd-046a-459b-9d5a-a42ee179a501" value="" /&gt;&lt;element uid="88b1ccf5-78db-4d3a-a0cb-abb5249bc791" value="" /&gt;&lt;/sisl&gt;</vt:lpwstr>
  </property>
  <property fmtid="{D5CDD505-2E9C-101B-9397-08002B2CF9AE}" pid="7" name="bjDocumentSecurityLabel">
    <vt:lpwstr>[Internal]</vt:lpwstr>
  </property>
  <property fmtid="{D5CDD505-2E9C-101B-9397-08002B2CF9AE}" pid="8" name="DCSMetadata">
    <vt:lpwstr>P37r0n45DCS_InternalExternal</vt:lpwstr>
  </property>
</Properties>
</file>