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8528-4595-4D44-A204-33D62EECC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01848-4F2D-DE4A-86E2-EEA76B950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CAA39-285F-544A-AF80-B35BC31D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FC4BA-AA51-D84D-A347-9F56C063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762B-D79D-8F4E-B2FE-3E4564CE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195D-C064-3845-A2A7-3D8EE83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FAE5D-E075-024E-B3CB-38BA1500E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EEC8C-76D0-3941-BD5D-477980C4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5462B-DE73-C24A-82B5-95B734CE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BE34-1E2D-BF4D-BDE4-09C13F24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6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F6D2A-0D2D-5743-B8E5-1A7F2B218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275FA-0204-7849-9169-EEEFCCCCC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C931C-5422-9A4D-AB1C-92331C2E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F1376-5D85-0E4A-970F-74F9C38D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30CC-A39C-2F4B-9C13-9AF820C2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1BA9-442D-E842-9258-5CB30827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A00C-65D7-8D46-825A-BF8D57CB0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BABC-D7D9-DE4C-A379-B0ECCCC5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D0A3D-602B-7446-BE04-8F2381F1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2570-D3E4-8E46-B73E-60440BD8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F62E-1ADF-E04F-8E2B-65295F3D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BA4B7-99D3-AE41-891D-8DDA86234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F966-2825-F248-862F-7B83DD16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E8FD-FB32-C846-8960-62A08476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551CE-527A-3C4C-9CEC-7ABB6365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E77B-AAF2-CF48-A122-2665DC44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E245-9C99-274B-855F-CA67FFB77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45771-EBC6-5B40-B381-FB17708B9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A31DE-15FA-9048-9ABE-64CD0566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BDAB5-AAE4-E14F-8213-A3BC7D91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6E6D9-A99E-8F4D-A47E-0C0FC6B6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E6F5-01E6-6E45-B130-7937372C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F51E7-7877-2B4E-9AD5-9C565E8A3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DAFCB-2C3F-0F49-9EC1-4746A18EC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45989-2E0F-E848-B4AE-55503C104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7DC15-5F25-D643-A11B-DF6E21737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3C9E9-94BB-A445-A278-641C1AF4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706B5-E6F7-C148-810A-0D08E2F0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E4879-9094-4645-936B-BEB910E6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328C-182C-6E4A-A5DE-3863FC7B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AFEE1-A190-B241-9395-C0D1F166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49115-8DFD-DC4A-8CB7-DBFB2860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7F6EE-653C-4D4A-B1A8-CC3DE39D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9BB87-80A9-9240-94EE-23DC4A71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72E79-B71C-3C4A-870C-46FAFB66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C8E90-AFFD-6F40-9D19-CB3F58F0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6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0A2E-CCE6-DB43-9C64-5FBEF00E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EE9F-177E-9F47-9AFA-175D1390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03F8B-AB74-214C-94EA-01C21399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A773C-D60D-154E-8961-A606F935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679A6-1DCD-2040-8394-913BB3B1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D3CCD-29CC-544A-9C6A-5281A8E7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2179-5AFF-5945-A64F-789581A8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E67CD-23E6-FC4F-9D2E-03BADD6B5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AE26F-742B-6E4B-A04D-9B5F6668D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34D9B-C4C4-8543-9D7E-86096A7D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13850-68FB-E14C-B85A-CC11E263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76A0-5D50-1848-A08C-2882956E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BD29D-A2A1-9B46-ADD9-2CE98CE8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69C3C-3784-3445-B0E8-9C0E9F0C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5F3A6-74CC-994F-B07E-600081B1A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BC0BB-A263-D946-8352-923D9E97E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BC06-FCF1-B040-8EF3-4A094FCD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5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5B54-3863-3843-829D-B970C35B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6429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0DA9-B592-AE4F-A53C-94B28C9B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509111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Body </a:t>
            </a:r>
          </a:p>
        </p:txBody>
      </p:sp>
    </p:spTree>
    <p:extLst>
      <p:ext uri="{BB962C8B-B14F-4D97-AF65-F5344CB8AC3E}">
        <p14:creationId xmlns:p14="http://schemas.microsoft.com/office/powerpoint/2010/main" val="401094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C702-8D06-D246-B8A5-2FBCD78A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380"/>
            <a:ext cx="10515600" cy="84931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5710-FAD6-D94D-BCBC-F3710FE0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4486275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Body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38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Drugan</dc:creator>
  <cp:lastModifiedBy>Raluca Drugan</cp:lastModifiedBy>
  <cp:revision>2</cp:revision>
  <dcterms:created xsi:type="dcterms:W3CDTF">2019-06-28T10:25:26Z</dcterms:created>
  <dcterms:modified xsi:type="dcterms:W3CDTF">2019-06-28T10:29:25Z</dcterms:modified>
</cp:coreProperties>
</file>