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6f4e4af1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6f4e4af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6f4e4af1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6f4e4af1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