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4"/>
    <p:restoredTop sz="94674"/>
  </p:normalViewPr>
  <p:slideViewPr>
    <p:cSldViewPr snapToGrid="0" snapToObjects="1">
      <p:cViewPr varScale="1">
        <p:scale>
          <a:sx n="95" d="100"/>
          <a:sy n="95" d="100"/>
        </p:scale>
        <p:origin x="192" y="8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1521D-0656-0742-821B-1C849EF80E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632" y="4695568"/>
            <a:ext cx="9984260" cy="1128882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470656-6999-054B-B7F8-9FD2BFDA19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632" y="5824450"/>
            <a:ext cx="9650626" cy="36512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5869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BC25C-058B-D444-BAA7-64A93D6EE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9195486" cy="864372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ED86E-2F7E-F44A-A343-4D4A9B8AB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61535"/>
            <a:ext cx="10999573" cy="5559940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50289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BC25C-058B-D444-BAA7-64A93D6EE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561" y="136525"/>
            <a:ext cx="11541209" cy="802589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ED86E-2F7E-F44A-A343-4D4A9B8AB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563" y="1099751"/>
            <a:ext cx="11541210" cy="5621724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51653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D63B0F-E6A2-DA44-B1D3-1551A2892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103E5-595B-D340-934A-E6293FA24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17F1D-76BD-F24D-9FFC-16F423DC2C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9295D-A670-CD45-8B88-582E688289EA}" type="datetimeFigureOut">
              <a:rPr lang="en-NL" smtClean="0"/>
              <a:t>22/06/2021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9FF58-7A0F-964D-853C-B570970A8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F2465-F832-DC4F-A420-0A9DE5F6C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EB3C8-EC6D-8149-B3D7-7329641DD6A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6454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CDA29-710B-B747-A6F2-5094C7987B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368351-4F18-E541-9717-3BAEE6D5D0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6940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ED551-69A8-3542-A37B-9ABF0427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8B3C5-5BDB-F04D-8BF6-F92EEE7EE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27376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72D05-0669-C24B-B17F-CE2EFFE9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78B9-539E-4C46-97E5-BB53707F2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9071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Raluca Drugan</dc:creator>
  <cp:lastModifiedBy>Microsoft Office User</cp:lastModifiedBy>
  <cp:revision>5</cp:revision>
  <dcterms:created xsi:type="dcterms:W3CDTF">2020-11-16T10:19:35Z</dcterms:created>
  <dcterms:modified xsi:type="dcterms:W3CDTF">2021-06-22T10:15:09Z</dcterms:modified>
</cp:coreProperties>
</file>