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1" autoAdjust="0"/>
    <p:restoredTop sz="94660"/>
  </p:normalViewPr>
  <p:slideViewPr>
    <p:cSldViewPr snapToGrid="0">
      <p:cViewPr varScale="1">
        <p:scale>
          <a:sx n="23" d="100"/>
          <a:sy n="23" d="100"/>
        </p:scale>
        <p:origin x="23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32490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93809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32599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30310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>
                    <a:tint val="82000"/>
                  </a:schemeClr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82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82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33604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87535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394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98168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97455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3919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93627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19A4EB-BD06-4AB1-9866-7DCF8AFB65B3}" type="datetimeFigureOut">
              <a:rPr lang="en-MY" smtClean="0"/>
              <a:t>14/7/2026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C0B180-D28F-486A-B6F6-FC85FEC7F555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882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CA5A9-8DEF-DEF5-A5F9-D9BDAEC4B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47622E-0A46-EFC0-4EB2-B03E484DD9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78884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Zamir Ahmad Zamani</dc:creator>
  <cp:lastModifiedBy>Zamir Ahmad Zamani</cp:lastModifiedBy>
  <cp:revision>1</cp:revision>
  <dcterms:created xsi:type="dcterms:W3CDTF">2026-07-14T10:31:42Z</dcterms:created>
  <dcterms:modified xsi:type="dcterms:W3CDTF">2026-07-14T10:32:26Z</dcterms:modified>
</cp:coreProperties>
</file>