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0" r:id="rId3"/>
    <p:sldId id="26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B8528-4595-4D44-A204-33D62EECC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D01848-4F2D-DE4A-86E2-EEA76B9503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CAA39-285F-544A-AF80-B35BC31D6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3BAE-4CCA-C145-91C5-7023EA861A5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FC4BA-AA51-D84D-A347-9F56C0634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1762B-D79D-8F4E-B2FE-3E4564CE7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A1D5-F465-6A4B-AB82-88B2FD323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29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C195D-C064-3845-A2A7-3D8EE83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2FAE5D-E075-024E-B3CB-38BA1500EB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EEC8C-76D0-3941-BD5D-477980C4E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3BAE-4CCA-C145-91C5-7023EA861A5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5462B-DE73-C24A-82B5-95B734CEF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2BE34-1E2D-BF4D-BDE4-09C13F24B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A1D5-F465-6A4B-AB82-88B2FD323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68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9F6D2A-0D2D-5743-B8E5-1A7F2B218F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275FA-0204-7849-9169-EEEFCCCCC0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C931C-5422-9A4D-AB1C-92331C2E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3BAE-4CCA-C145-91C5-7023EA861A5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CF1376-5D85-0E4A-970F-74F9C38D0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430CC-A39C-2F4B-9C13-9AF820C27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A1D5-F465-6A4B-AB82-88B2FD323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90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41BA9-442D-E842-9258-5CB308271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BA00C-65D7-8D46-825A-BF8D57CB0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EBABC-D7D9-DE4C-A379-B0ECCCC56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3BAE-4CCA-C145-91C5-7023EA861A5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D0A3D-602B-7446-BE04-8F2381F1B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82570-D3E4-8E46-B73E-60440BD8C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A1D5-F465-6A4B-AB82-88B2FD323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72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2F62E-1ADF-E04F-8E2B-65295F3D9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1BA4B7-99D3-AE41-891D-8DDA86234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F966-2825-F248-862F-7B83DD161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3BAE-4CCA-C145-91C5-7023EA861A5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1E8FD-FB32-C846-8960-62A084769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551CE-527A-3C4C-9CEC-7ABB63653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A1D5-F465-6A4B-AB82-88B2FD323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80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BE77B-AAF2-CF48-A122-2665DC443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DE245-9C99-274B-855F-CA67FFB772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845771-EBC6-5B40-B381-FB17708B9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BA31DE-15FA-9048-9ABE-64CD05665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3BAE-4CCA-C145-91C5-7023EA861A5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BDAB5-AAE4-E14F-8213-A3BC7D912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B6E6D9-A99E-8F4D-A47E-0C0FC6B61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A1D5-F465-6A4B-AB82-88B2FD323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87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2E6F5-01E6-6E45-B130-7937372C7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4F51E7-7877-2B4E-9AD5-9C565E8A3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3DAFCB-2C3F-0F49-9EC1-4746A18EC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C45989-2E0F-E848-B4AE-55503C104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37DC15-5F25-D643-A11B-DF6E21737F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E3C9E9-94BB-A445-A278-641C1AF48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3BAE-4CCA-C145-91C5-7023EA861A5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6706B5-E6F7-C148-810A-0D08E2F0B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8E4879-9094-4645-936B-BEB910E65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A1D5-F465-6A4B-AB82-88B2FD323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6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4328C-182C-6E4A-A5DE-3863FC7B0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AAFEE1-A190-B241-9395-C0D1F166B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3BAE-4CCA-C145-91C5-7023EA861A5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649115-8DFD-DC4A-8CB7-DBFB28606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97F6EE-653C-4D4A-B1A8-CC3DE39D6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A1D5-F465-6A4B-AB82-88B2FD323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88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39BB87-80A9-9240-94EE-23DC4A71A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3BAE-4CCA-C145-91C5-7023EA861A5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472E79-B71C-3C4A-870C-46FAFB66B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C8E90-AFFD-6F40-9D19-CB3F58F05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A1D5-F465-6A4B-AB82-88B2FD323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68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E0A2E-CCE6-DB43-9C64-5FBEF00E5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DEE9F-177E-9F47-9AFA-175D1390F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C03F8B-AB74-214C-94EA-01C21399A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0A773C-D60D-154E-8961-A606F9358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3BAE-4CCA-C145-91C5-7023EA861A5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6679A6-1DCD-2040-8394-913BB3B11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D3CCD-29CC-544A-9C6A-5281A8E76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A1D5-F465-6A4B-AB82-88B2FD323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F2179-5AFF-5945-A64F-789581A85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AE67CD-23E6-FC4F-9D2E-03BADD6B5B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AAE26F-742B-6E4B-A04D-9B5F6668D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734D9B-C4C4-8543-9D7E-86096A7D6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3BAE-4CCA-C145-91C5-7023EA861A5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13850-68FB-E14C-B85A-CC11E2632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1876A0-5D50-1848-A08C-2882956E2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A1D5-F465-6A4B-AB82-88B2FD323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34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8BD29D-A2A1-9B46-ADD9-2CE98CE84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D69C3C-3784-3445-B0E8-9C0E9F0C8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5F3A6-74CC-994F-B07E-600081B1AB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93BAE-4CCA-C145-91C5-7023EA861A5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BC0BB-A263-D946-8352-923D9E97EF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9BC06-FCF1-B040-8EF3-4A094FCD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FA1D5-F465-6A4B-AB82-88B2FD323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39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5304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65B54-3863-3843-829D-B970C35B8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163"/>
            <a:ext cx="10515600" cy="64293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70DA9-B592-AE4F-A53C-94B28C9BB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5850"/>
            <a:ext cx="10515600" cy="5091113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Body </a:t>
            </a:r>
          </a:p>
        </p:txBody>
      </p:sp>
    </p:spTree>
    <p:extLst>
      <p:ext uri="{BB962C8B-B14F-4D97-AF65-F5344CB8AC3E}">
        <p14:creationId xmlns:p14="http://schemas.microsoft.com/office/powerpoint/2010/main" val="4010942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8C702-8D06-D246-B8A5-2FBCD78A8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380"/>
            <a:ext cx="10515600" cy="849313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E5710-FAD6-D94D-BCBC-F3710FE0D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4438"/>
            <a:ext cx="10515600" cy="4486275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Body </a:t>
            </a:r>
          </a:p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538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</Words>
  <Application>Microsoft Macintosh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Office Theme</vt:lpstr>
      <vt:lpstr>PowerPoint Presentation</vt:lpstr>
      <vt:lpstr>Title</vt:lpstr>
      <vt:lpstr>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Raluca Drugan</dc:creator>
  <cp:lastModifiedBy>Raluca Drugan</cp:lastModifiedBy>
  <cp:revision>2</cp:revision>
  <dcterms:created xsi:type="dcterms:W3CDTF">2019-06-28T10:25:26Z</dcterms:created>
  <dcterms:modified xsi:type="dcterms:W3CDTF">2019-06-28T10:29:59Z</dcterms:modified>
</cp:coreProperties>
</file>