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jnoWIw+22l2OkSRfcz9i4uCAup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24" y="3"/>
            <a:ext cx="12192000" cy="685799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9810900" y="5878825"/>
            <a:ext cx="23811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MY" sz="1100" u="none" cap="none" strike="noStrike">
                <a:solidFill>
                  <a:srgbClr val="3E6EC2"/>
                </a:solidFill>
                <a:latin typeface="Calibri"/>
                <a:ea typeface="Calibri"/>
                <a:cs typeface="Calibri"/>
                <a:sym typeface="Calibri"/>
              </a:rPr>
              <a:t>Thank You to our Platinum Sponsors</a:t>
            </a:r>
            <a:endParaRPr b="0" i="0" sz="1400" u="none" cap="none" strike="noStrike">
              <a:solidFill>
                <a:srgbClr val="3E6EC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86775" y="6140413"/>
            <a:ext cx="1829351" cy="71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3" name="Google Shape;93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94" name="Google Shape;9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6" name="Google Shape;96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7" name="Google Shape;97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3" name="Google Shape;10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4" name="Google Shape;10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