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9" r:id="rId3"/>
    <p:sldMasterId id="214748366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1OtCphxKRFz29gGu1SwZLaEIT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>
            <a:spLocks noGrp="1"/>
          </p:cNvSpPr>
          <p:nvPr>
            <p:ph type="pic" idx="2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body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>
            <a:spLocks noGrp="1"/>
          </p:cNvSpPr>
          <p:nvPr>
            <p:ph type="pic" idx="2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2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>
            <a:spLocks noGrp="1"/>
          </p:cNvSpPr>
          <p:nvPr>
            <p:ph type="pic" idx="3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>
            <a:spLocks noGrp="1"/>
          </p:cNvSpPr>
          <p:nvPr>
            <p:ph type="pic" idx="2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>
            <a:spLocks noGrp="1"/>
          </p:cNvSpPr>
          <p:nvPr>
            <p:ph type="pic" idx="2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2448000" y="403200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540000" y="1825625"/>
            <a:ext cx="110060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>
            <a:spLocks noGrp="1"/>
          </p:cNvSpPr>
          <p:nvPr>
            <p:ph type="pic" idx="2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4"/>
          <p:cNvSpPr>
            <a:spLocks noGrp="1"/>
          </p:cNvSpPr>
          <p:nvPr>
            <p:ph type="pic" idx="2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>
            <a:spLocks noGrp="1"/>
          </p:cNvSpPr>
          <p:nvPr>
            <p:ph type="pic" idx="3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>
            <a:spLocks noGrp="1"/>
          </p:cNvSpPr>
          <p:nvPr>
            <p:ph type="pic" idx="2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>
            <a:spLocks noGrp="1"/>
          </p:cNvSpPr>
          <p:nvPr>
            <p:ph type="pic" idx="2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3157728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>
            <a:spLocks noGrp="1"/>
          </p:cNvSpPr>
          <p:nvPr>
            <p:ph type="pic" idx="3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>
            <a:spLocks noGrp="1"/>
          </p:cNvSpPr>
          <p:nvPr>
            <p:ph type="pic" idx="2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-6051"/>
            <a:ext cx="1487261" cy="90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0247" y="1957423"/>
            <a:ext cx="69585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8310" y="1300374"/>
            <a:ext cx="5193792" cy="20850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7"/>
          <p:cNvSpPr txBox="1"/>
          <p:nvPr/>
        </p:nvSpPr>
        <p:spPr>
          <a:xfrm>
            <a:off x="8836292" y="6119769"/>
            <a:ext cx="24369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008E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WWW.EAGE.ORG</a:t>
            </a:r>
            <a:endParaRPr sz="2000" b="1" i="0" u="none" strike="noStrike" cap="none">
              <a:solidFill>
                <a:srgbClr val="008E7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/>
          <p:nvPr/>
        </p:nvSpPr>
        <p:spPr>
          <a:xfrm>
            <a:off x="0" y="1554480"/>
            <a:ext cx="12192000" cy="4381498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 sz="2200" b="1" i="0" u="none" strike="noStrike" cap="none">
                <a:solidFill>
                  <a:srgbClr val="008E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540000" y="1825625"/>
            <a:ext cx="1081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" name="Google Shape;15;p9"/>
          <p:cNvCxnSpPr/>
          <p:nvPr/>
        </p:nvCxnSpPr>
        <p:spPr>
          <a:xfrm>
            <a:off x="2548800" y="866775"/>
            <a:ext cx="9644568" cy="0"/>
          </a:xfrm>
          <a:prstGeom prst="straightConnector1">
            <a:avLst/>
          </a:prstGeom>
          <a:noFill/>
          <a:ln w="25400" cap="rnd" cmpd="sng">
            <a:solidFill>
              <a:srgbClr val="5757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" name="Google Shape;16;p9"/>
          <p:cNvSpPr/>
          <p:nvPr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0000" y="-6051"/>
            <a:ext cx="1487261" cy="9021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0" y="1554480"/>
            <a:ext cx="12192000" cy="4381498"/>
          </a:xfrm>
          <a:prstGeom prst="rect">
            <a:avLst/>
          </a:prstGeom>
          <a:solidFill>
            <a:srgbClr val="575756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 sz="2200" b="1" i="0" u="none" strike="noStrike" cap="none">
                <a:solidFill>
                  <a:srgbClr val="008E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0" name="Google Shape;50;p11"/>
          <p:cNvCxnSpPr/>
          <p:nvPr/>
        </p:nvCxnSpPr>
        <p:spPr>
          <a:xfrm>
            <a:off x="2548800" y="866775"/>
            <a:ext cx="9731432" cy="0"/>
          </a:xfrm>
          <a:prstGeom prst="straightConnector1">
            <a:avLst/>
          </a:prstGeom>
          <a:noFill/>
          <a:ln w="25400" cap="rnd" cmpd="sng">
            <a:solidFill>
              <a:srgbClr val="5757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" name="Google Shape;51;p11"/>
          <p:cNvSpPr/>
          <p:nvPr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0000" y="-6051"/>
            <a:ext cx="1487261" cy="9021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1554480"/>
            <a:ext cx="12192000" cy="438149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 sz="2200" b="1" i="0" u="none" strike="noStrike" cap="none">
                <a:solidFill>
                  <a:srgbClr val="008E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2548800" y="866775"/>
            <a:ext cx="9699347" cy="0"/>
          </a:xfrm>
          <a:prstGeom prst="straightConnector1">
            <a:avLst/>
          </a:prstGeom>
          <a:noFill/>
          <a:ln w="25400" cap="rnd" cmpd="sng">
            <a:solidFill>
              <a:srgbClr val="5757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5" name="Google Shape;85;p13"/>
          <p:cNvSpPr/>
          <p:nvPr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0000" y="-6051"/>
            <a:ext cx="1487261" cy="9021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ja@eage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/>
        </p:nvSpPr>
        <p:spPr>
          <a:xfrm>
            <a:off x="6096000" y="3454326"/>
            <a:ext cx="5292428" cy="78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7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70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SPEAKER GUIDELINES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70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5986732" y="4739626"/>
            <a:ext cx="540169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666666"/>
                </a:solidFill>
                <a:effectLst/>
                <a:latin typeface="Droid Sans"/>
              </a:rPr>
              <a:t>Active integration of Sub-surface data: Building the bridge from Geophysics to Well and Reservoir Management</a:t>
            </a:r>
            <a:br>
              <a:rPr lang="en-US" sz="1800" b="1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 November </a:t>
            </a:r>
            <a:r>
              <a:rPr lang="en-US" sz="1800" b="0" i="0" u="none" strike="noStrike" cap="none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</a:t>
            </a:r>
            <a:endParaRPr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PREPARING YOUR PRESENTATION</a:t>
            </a:r>
            <a:endParaRPr/>
          </a:p>
        </p:txBody>
      </p:sp>
      <p:sp>
        <p:nvSpPr>
          <p:cNvPr id="126" name="Google Shape;126;p2"/>
          <p:cNvSpPr txBox="1">
            <a:spLocks noGrp="1"/>
          </p:cNvSpPr>
          <p:nvPr>
            <p:ph type="body" idx="1"/>
          </p:nvPr>
        </p:nvSpPr>
        <p:spPr>
          <a:xfrm>
            <a:off x="545400" y="1996099"/>
            <a:ext cx="11101200" cy="3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72"/>
              <a:buNone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Presenters will be allocated 20 minutes each for their presentations and a 5 minute Q&amp;A.</a:t>
            </a:r>
            <a:br>
              <a:rPr lang="en-GB" sz="1900" dirty="0">
                <a:latin typeface="Roboto"/>
                <a:ea typeface="Roboto"/>
                <a:cs typeface="Roboto"/>
                <a:sym typeface="Roboto"/>
              </a:rPr>
            </a:b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72"/>
              <a:buNone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The structure of a good presentation is as follows: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9428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•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Define the subject, give a general outline and state the goals of your presentation in the introduction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9428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•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Show the details of your work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9428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•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Summarise the findings/conclusion </a:t>
            </a:r>
            <a:br>
              <a:rPr lang="en-GB" sz="1900" dirty="0">
                <a:latin typeface="Roboto"/>
                <a:ea typeface="Roboto"/>
                <a:cs typeface="Roboto"/>
                <a:sym typeface="Roboto"/>
              </a:rPr>
            </a:b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72"/>
              <a:buNone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Please remember the findings/conclusions are often the most important part, leave time to get through these slides without rushing. </a:t>
            </a:r>
            <a:br>
              <a:rPr lang="en-GB" sz="1900" dirty="0">
                <a:latin typeface="Roboto"/>
                <a:ea typeface="Roboto"/>
                <a:cs typeface="Roboto"/>
                <a:sym typeface="Roboto"/>
              </a:rPr>
            </a:b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72"/>
              <a:buNone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If you wish to run a movie please notify us via email as we will need to test that it works prior to your session.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1112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50"/>
              <a:buNone/>
            </a:pPr>
            <a:endParaRPr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PRESENTER CHECKLIST</a:t>
            </a:r>
            <a:endParaRPr/>
          </a:p>
        </p:txBody>
      </p:sp>
      <p:sp>
        <p:nvSpPr>
          <p:cNvPr id="132" name="Google Shape;132;p3"/>
          <p:cNvSpPr txBox="1">
            <a:spLocks noGrp="1"/>
          </p:cNvSpPr>
          <p:nvPr>
            <p:ph type="body" idx="1"/>
          </p:nvPr>
        </p:nvSpPr>
        <p:spPr>
          <a:xfrm>
            <a:off x="458275" y="1707025"/>
            <a:ext cx="108855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Get plenty of rest before and have a bottle of water next to you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Have a </a:t>
            </a:r>
            <a:r>
              <a:rPr lang="en-GB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clean desktop</a:t>
            </a: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- close all applications except what you’ll need e.g. presentation slides or website pages.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sure you’re in a </a:t>
            </a:r>
            <a:r>
              <a:rPr lang="en-GB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quiet place</a:t>
            </a: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where there won’t be much background noise or interruptions (e.g. a ringing office phone)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 on the Join the webinar link 10-15 minutes before the appointed time to get set up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Run a check-up test of your audio levels: It is preferable to use the same setup during the run-through and the live event. </a:t>
            </a:r>
            <a:r>
              <a:rPr lang="en-GB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It's recommended to use a headset </a:t>
            </a: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with an integrated microphone unless you’re in a completely noise-free area – the sound quality for other participants will be so much clearer that way. If you are using a wireless device, make sure it's charged.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Test your video quality - make sure there is light, the camera is aligned well with your face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sure you’re on full screen presentation mode and participants are seeing the correct view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look better on video try not to touch your face, hair. Consider limiting your gestures reasonably.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SLIDES – DO’S &amp; DON’TS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944558" y="1942807"/>
            <a:ext cx="10131900" cy="3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✔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It is acceptable to use your company template for the PowerPoint slides provided that the logo is discreet.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✔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Your presentation should not be commercial or a sales pitch in any way.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✔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Check that all animation sequences are working correctly.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✔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Run through the presentation to check you are within the 20 minute limit.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1922" y="99889"/>
            <a:ext cx="604894" cy="604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SLIDES – DO’S &amp; DON’TS</a:t>
            </a:r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854015" y="2027208"/>
            <a:ext cx="10433185" cy="336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χ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Think about the colours you will use in the presentation – yellow cannot be seen on  a white background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χ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Don’t place too many small images onto the same slide.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χ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Please limit the number of slides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2363" y="77063"/>
            <a:ext cx="987648" cy="65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EAGE CONTACTS</a:t>
            </a:r>
            <a:endParaRPr/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441385" y="3094917"/>
            <a:ext cx="11309100" cy="2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000"/>
              <a:buNone/>
            </a:pP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If you have any queries please contact: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None/>
            </a:pPr>
            <a:r>
              <a:rPr lang="en-GB" b="1" dirty="0">
                <a:latin typeface="Roboto"/>
                <a:ea typeface="Roboto"/>
                <a:cs typeface="Roboto"/>
                <a:sym typeface="Roboto"/>
              </a:rPr>
              <a:t>Ms. Maliha </a:t>
            </a: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(Event Manager EAGE) via </a:t>
            </a:r>
            <a:r>
              <a:rPr lang="en-GB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mai</a:t>
            </a:r>
            <a:r>
              <a:rPr lang="en-GB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@eage.org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3600"/>
              <a:buNone/>
            </a:pPr>
            <a:endParaRPr sz="3600" b="1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0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rgbClr val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rgbClr val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466</Words>
  <Application>Microsoft Office PowerPoint</Application>
  <PresentationFormat>Widescreen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Droid Sans</vt:lpstr>
      <vt:lpstr>Roboto</vt:lpstr>
      <vt:lpstr>Calibri</vt:lpstr>
      <vt:lpstr>Century Gothic</vt:lpstr>
      <vt:lpstr>Arial</vt:lpstr>
      <vt:lpstr>Office Theme</vt:lpstr>
      <vt:lpstr>Custom Design</vt:lpstr>
      <vt:lpstr>2_Custom Design</vt:lpstr>
      <vt:lpstr>1_Custom Design</vt:lpstr>
      <vt:lpstr>PowerPoint Presentation</vt:lpstr>
      <vt:lpstr>PREPARING YOUR PRESENTATION</vt:lpstr>
      <vt:lpstr>PRESENTER CHECKLIST</vt:lpstr>
      <vt:lpstr>SLIDES – DO’S &amp; DON’TS</vt:lpstr>
      <vt:lpstr>SLIDES – DO’S &amp; DON’TS</vt:lpstr>
      <vt:lpstr>EAGE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Fahrid van Uitert</dc:creator>
  <cp:lastModifiedBy>Maliha Hillal Al Habsi</cp:lastModifiedBy>
  <cp:revision>4</cp:revision>
  <dcterms:created xsi:type="dcterms:W3CDTF">2015-12-09T13:34:49Z</dcterms:created>
  <dcterms:modified xsi:type="dcterms:W3CDTF">2020-10-05T10:42:38Z</dcterms:modified>
</cp:coreProperties>
</file>