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70FD-BC5D-2E44-81B5-0F14C8435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BC3CE-A010-3E48-8624-3043A38C7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A1FE4-731C-4441-BB93-F184734B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663AF-A329-4846-913F-516B9B46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7EDB9-6421-F74A-A488-6238C068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5436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14D4-13DE-E949-8FDC-672F96C3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A8C39-C425-5F43-91E2-DFDE923CA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E6269-19B3-7545-9209-720CC5DE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3B108-760A-B74F-90B7-E1AE156C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3068B-512B-6949-A61C-86B1AD82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6011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732DE-0018-5D46-84B5-0B69069A7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CF4C-5FEA-2243-97B3-8BE44E235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1E0B-144E-C24E-BBE4-CB89B35C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8605E-814C-9841-B7D9-89CFB87B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CEF7-9E2A-454F-BD90-F5FFE2AF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6105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6179-F4BF-0240-AA6E-1B7183E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541C-CC50-F14A-9F5C-5D782234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51A26-CBB0-FB4F-83F8-2C1329EF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B8246-AFDC-8347-A447-909F6D9F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F1533-6522-D74E-8F7B-411002D2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91106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A409-867F-3243-A13B-C77C57FA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9AEC5-5252-3642-8B81-DF6A97ADB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B3813-F85D-5C47-AA76-772AC521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71EAE-FEE8-584E-BA6A-1653E0C9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04579-2820-B544-A299-139CE492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6564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020B-2EE3-4B40-A345-7623424F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3EEF3-EB54-E948-B344-594A912E4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7F6EB-FBC5-974E-927E-6635EFF70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218DB-CC88-3441-B672-C0C28051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E9067-E52E-6F4D-A29F-EF67F296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D7AB5-90D9-FA4E-BE5A-C0E2C7E6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745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4DF5B-B05F-3440-87B1-48D70734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2F35B-8D6F-1B47-BF98-946E5D6E8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8D7FA-E90D-DE48-82F6-1705C4E3C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76CEB-0AC5-3743-9527-80EE30700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98A86-3837-2347-97D0-DF3B57887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AAD4C2-4E2A-BB41-A4A5-FF23E067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CC489-4327-964C-BCCC-9B1785F6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73020-4C30-3940-98CC-715E6573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668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E29C-09EB-ED40-9D16-DE7460B6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E696D-84B7-E44F-B644-E8429965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D541E-CCCF-5E44-B08B-E961591D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5F38-CA9B-CF4D-A94A-888182AC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6193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4E139-E5FA-2041-8D62-A3924F99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52B61-721B-614A-A05F-388A4844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572F4-A5D9-BD4B-9423-4F995554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81489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1A0A-6BEC-534F-84B0-296E588C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1C159-B0F1-8744-B5A9-50C689AC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4E5BD-3662-FE49-A845-FC2A51774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79DEA-72F2-AF43-8BC3-CBC52EAB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55EDC-374D-9D4E-B8B4-C5BD128F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4302D-55BA-9F46-91A0-30197CB6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8827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104D-3F26-054F-AA49-3B75F03D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24F69-03D4-294D-BDA9-11FC283C8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63C0B-0FF7-764A-BF8F-1A0510343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C7FC2-43FE-A644-B8F8-BF26EEF2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3EB1B-1CC1-7F42-87E7-6DAB0D3B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4016C-8C2D-9644-B6B1-C9F7CCD1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7515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47F32-4C63-0A4A-A886-1EC06B78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1BA0B-78D2-0742-B5D7-B0EBC0CE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4C5C1-6CC4-AC4C-8123-DE0D07A65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B65B-12F2-AB43-93C5-E2ADB0CC3A27}" type="datetimeFigureOut">
              <a:rPr lang="en-CO" smtClean="0"/>
              <a:t>9/16/21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86207-EC65-454B-BCDB-825409338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1DEE2-8D65-2048-BB12-A7767230F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7CA7-B4C6-CE46-B2BC-F57C39B4633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1514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F86E-9281-7549-9DE3-9428B5D0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368D0-C3F3-7C48-ABB6-5BBDF7F6C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2070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96DF-9068-AD49-ADA4-B2E6C65F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6DDE0-E9FD-7F4B-8112-8A4AF2D7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9019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7BC4-48D0-EE4C-9022-1E046A84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0F6A-3381-E240-AC67-72CD5E8B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745038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2021-09-16T16:45:25Z</dcterms:created>
  <dcterms:modified xsi:type="dcterms:W3CDTF">2021-09-16T16:46:46Z</dcterms:modified>
</cp:coreProperties>
</file>