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52"/>
  </p:normalViewPr>
  <p:slideViewPr>
    <p:cSldViewPr snapToGrid="0" snapToObjects="1">
      <p:cViewPr varScale="1">
        <p:scale>
          <a:sx n="90" d="100"/>
          <a:sy n="90" d="100"/>
        </p:scale>
        <p:origin x="232" y="4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270FD-BC5D-2E44-81B5-0F14C84354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5BC3CE-A010-3E48-8624-3043A38C78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AA1FE4-731C-4441-BB93-F184734BA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9B65B-12F2-AB43-93C5-E2ADB0CC3A27}" type="datetimeFigureOut">
              <a:rPr lang="en-CO" smtClean="0"/>
              <a:t>9/16/21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2663AF-A329-4846-913F-516B9B461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97EDB9-6421-F74A-A488-6238C068A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97CA7-B4C6-CE46-B2BC-F57C39B46334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3543675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D14D4-13DE-E949-8FDC-672F96C3E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EA8C39-C425-5F43-91E2-DFDE923CA3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8E6269-19B3-7545-9209-720CC5DEA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9B65B-12F2-AB43-93C5-E2ADB0CC3A27}" type="datetimeFigureOut">
              <a:rPr lang="en-CO" smtClean="0"/>
              <a:t>9/16/21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83B108-760A-B74F-90B7-E1AE156C1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A3068B-512B-6949-A61C-86B1AD82E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97CA7-B4C6-CE46-B2BC-F57C39B46334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2560117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42732DE-0018-5D46-84B5-0B69069A7A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99CF4C-5FEA-2243-97B3-8BE44E2359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1E0B-144E-C24E-BBE4-CB89B35C8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9B65B-12F2-AB43-93C5-E2ADB0CC3A27}" type="datetimeFigureOut">
              <a:rPr lang="en-CO" smtClean="0"/>
              <a:t>9/16/21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18605E-814C-9841-B7D9-89CFB87BA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97CEF7-9E2A-454F-BD90-F5FFE2AF9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97CA7-B4C6-CE46-B2BC-F57C39B46334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761052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176179-F4BF-0240-AA6E-1B7183EBB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25541C-CC50-F14A-9F5C-5D78223422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A51A26-CBB0-FB4F-83F8-2C1329EF8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9B65B-12F2-AB43-93C5-E2ADB0CC3A27}" type="datetimeFigureOut">
              <a:rPr lang="en-CO" smtClean="0"/>
              <a:t>9/16/21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B8246-AFDC-8347-A447-909F6D9FE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4F1533-6522-D74E-8F7B-411002D28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97CA7-B4C6-CE46-B2BC-F57C39B46334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3911069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AA409-867F-3243-A13B-C77C57FA8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09AEC5-5252-3642-8B81-DF6A97ADB2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EB3813-F85D-5C47-AA76-772AC5212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9B65B-12F2-AB43-93C5-E2ADB0CC3A27}" type="datetimeFigureOut">
              <a:rPr lang="en-CO" smtClean="0"/>
              <a:t>9/16/21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F71EAE-FEE8-584E-BA6A-1653E0C90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304579-2820-B544-A299-139CE492C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97CA7-B4C6-CE46-B2BC-F57C39B46334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4065645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2020B-2EE3-4B40-A345-7623424F6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F3EEF3-EB54-E948-B344-594A912E4C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07F6EB-FBC5-974E-927E-6635EFF708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D218DB-CC88-3441-B672-C0C280519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9B65B-12F2-AB43-93C5-E2ADB0CC3A27}" type="datetimeFigureOut">
              <a:rPr lang="en-CO" smtClean="0"/>
              <a:t>9/16/21</a:t>
            </a:fld>
            <a:endParaRPr lang="en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1E9067-E52E-6F4D-A29F-EF67F296F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1D7AB5-90D9-FA4E-BE5A-C0E2C7E6A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97CA7-B4C6-CE46-B2BC-F57C39B46334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157457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4DF5B-B05F-3440-87B1-48D707345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12F35B-8D6F-1B47-BF98-946E5D6E85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18D7FA-E90D-DE48-82F6-1705C4E3C9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B76CEB-0AC5-3743-9527-80EE30700B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798A86-3837-2347-97D0-DF3B57887D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0AAD4C2-4E2A-BB41-A4A5-FF23E0677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9B65B-12F2-AB43-93C5-E2ADB0CC3A27}" type="datetimeFigureOut">
              <a:rPr lang="en-CO" smtClean="0"/>
              <a:t>9/16/21</a:t>
            </a:fld>
            <a:endParaRPr lang="en-C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6CC489-4327-964C-BCCC-9B1785F6C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A73020-4C30-3940-98CC-715E65732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97CA7-B4C6-CE46-B2BC-F57C39B46334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3066818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1E29C-09EB-ED40-9D16-DE7460B66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FE696D-84B7-E44F-B644-E84299654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9B65B-12F2-AB43-93C5-E2ADB0CC3A27}" type="datetimeFigureOut">
              <a:rPr lang="en-CO" smtClean="0"/>
              <a:t>9/16/21</a:t>
            </a:fld>
            <a:endParaRPr lang="en-C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4D541E-CCCF-5E44-B08B-E961591D5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9D5F38-CA9B-CF4D-A94A-888182AC5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97CA7-B4C6-CE46-B2BC-F57C39B46334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761934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74E139-E5FA-2041-8D62-A3924F996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9B65B-12F2-AB43-93C5-E2ADB0CC3A27}" type="datetimeFigureOut">
              <a:rPr lang="en-CO" smtClean="0"/>
              <a:t>9/16/21</a:t>
            </a:fld>
            <a:endParaRPr lang="en-C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F52B61-721B-614A-A05F-388A48444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B572F4-A5D9-BD4B-9423-4F995554A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97CA7-B4C6-CE46-B2BC-F57C39B46334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3814892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61A0A-6BEC-534F-84B0-296E588C2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61C159-B0F1-8744-B5A9-50C689AC27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54E5BD-3662-FE49-A845-FC2A51774F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679DEA-72F2-AF43-8BC3-CBC52EAB3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9B65B-12F2-AB43-93C5-E2ADB0CC3A27}" type="datetimeFigureOut">
              <a:rPr lang="en-CO" smtClean="0"/>
              <a:t>9/16/21</a:t>
            </a:fld>
            <a:endParaRPr lang="en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55EDC-374D-9D4E-B8B4-C5BD128F4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74302D-55BA-9F46-91A0-30197CB67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97CA7-B4C6-CE46-B2BC-F57C39B46334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688274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E104D-3F26-054F-AA49-3B75F03D9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E24F69-03D4-294D-BDA9-11FC283C86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963C0B-0FF7-764A-BF8F-1A0510343E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AC7FC2-43FE-A644-B8F8-BF26EEF29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9B65B-12F2-AB43-93C5-E2ADB0CC3A27}" type="datetimeFigureOut">
              <a:rPr lang="en-CO" smtClean="0"/>
              <a:t>9/16/21</a:t>
            </a:fld>
            <a:endParaRPr lang="en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53EB1B-1CC1-7F42-87E7-6DAB0D3BC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84016C-8C2D-9644-B6B1-C9F7CCD14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97CA7-B4C6-CE46-B2BC-F57C39B46334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775156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E47F32-4C63-0A4A-A886-1EC06B786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C1BA0B-78D2-0742-B5D7-B0EBC0CE29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4C5C1-6CC4-AC4C-8123-DE0D07A651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09B65B-12F2-AB43-93C5-E2ADB0CC3A27}" type="datetimeFigureOut">
              <a:rPr lang="en-CO" smtClean="0"/>
              <a:t>9/16/21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086207-EC65-454B-BCDB-8254093382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41DEE2-8D65-2048-BB12-A7767230F6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E97CA7-B4C6-CE46-B2BC-F57C39B46334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1415148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643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DF86E-9281-7549-9DE3-9428B5D04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F368D0-C3F3-7C48-ABB6-5BBDF7F6C5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3420700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196DF-9068-AD49-ADA4-B2E6C65F0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76DDE0-E9FD-7F4B-8112-8A4AF2D768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16901944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E7BC4-48D0-EE4C-9022-1E046A845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120F6A-3381-E240-AC67-72CD5E8BEB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27450387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</cp:revision>
  <dcterms:created xsi:type="dcterms:W3CDTF">2021-09-16T16:45:25Z</dcterms:created>
  <dcterms:modified xsi:type="dcterms:W3CDTF">2021-09-16T16:46:46Z</dcterms:modified>
</cp:coreProperties>
</file>