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0"/>
    <p:restoredTop sz="94637"/>
  </p:normalViewPr>
  <p:slideViewPr>
    <p:cSldViewPr snapToGrid="0">
      <p:cViewPr varScale="1">
        <p:scale>
          <a:sx n="89" d="100"/>
          <a:sy n="89" d="100"/>
        </p:scale>
        <p:origin x="168"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DA4B-15CE-CA0D-3704-2D9EC0A463C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E607C2-0DA3-FFC4-7CD2-1F65CA3F8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8F9149-077B-3758-073B-F304DF254C31}"/>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5" name="Footer Placeholder 4">
            <a:extLst>
              <a:ext uri="{FF2B5EF4-FFF2-40B4-BE49-F238E27FC236}">
                <a16:creationId xmlns:a16="http://schemas.microsoft.com/office/drawing/2014/main" id="{D6B6BD5E-FD8E-3256-15DB-028F889E0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1318A-E578-03DF-3ADE-961596A0A26E}"/>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16458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DBCA-F491-EA1F-48A1-29F7AAB56A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BAA991-6D2D-7123-97EF-508198017E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7CAF75-7EC9-8DF8-2618-27ABA48D44AB}"/>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5" name="Footer Placeholder 4">
            <a:extLst>
              <a:ext uri="{FF2B5EF4-FFF2-40B4-BE49-F238E27FC236}">
                <a16:creationId xmlns:a16="http://schemas.microsoft.com/office/drawing/2014/main" id="{2B0E32C7-FF44-441A-7535-0DE4F6D47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2D0DC-0E7B-20FA-56DD-4594182669AA}"/>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99546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9DE50-CC67-933E-5772-936DE81507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AC1658-9012-1FCD-41CF-E83441D5D5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FAA892-EA61-B9C2-146C-544901A998F9}"/>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5" name="Footer Placeholder 4">
            <a:extLst>
              <a:ext uri="{FF2B5EF4-FFF2-40B4-BE49-F238E27FC236}">
                <a16:creationId xmlns:a16="http://schemas.microsoft.com/office/drawing/2014/main" id="{CF701AD4-9056-C7E6-EC11-1B4DF8355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92FB-69BD-36A3-C89D-FA2DB3058338}"/>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40757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2D19-49E5-359A-0442-0D7628E913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B7FA02-427D-79CB-5489-5A2E2F64B7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A0373F-AB6D-C792-7541-099D969964EF}"/>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5" name="Footer Placeholder 4">
            <a:extLst>
              <a:ext uri="{FF2B5EF4-FFF2-40B4-BE49-F238E27FC236}">
                <a16:creationId xmlns:a16="http://schemas.microsoft.com/office/drawing/2014/main" id="{EA99F84F-F91A-E54D-D6C0-7C3C15DEC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43615-0D4C-5405-F105-DC397CEF6C11}"/>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134808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5FC5-950C-4AA9-7CBC-FDF7932964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FBA31FD-0FA1-1F0F-E056-6204A59806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AB67E9-6D51-CD4B-21A9-618D8C94FA6A}"/>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5" name="Footer Placeholder 4">
            <a:extLst>
              <a:ext uri="{FF2B5EF4-FFF2-40B4-BE49-F238E27FC236}">
                <a16:creationId xmlns:a16="http://schemas.microsoft.com/office/drawing/2014/main" id="{1C5E5A9A-501F-C394-EAE6-2A429CDF1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0C095-1B21-50E7-7DBF-DA79DACAEDA9}"/>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28892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7620-D6CF-2A24-F970-7F78A5532B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0EF98A-7229-1150-29B5-954259B1DE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F91146-FF7D-75D0-57FA-3E6824FAE6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7344EF-6C11-4F72-02CC-5C251B8FC519}"/>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6" name="Footer Placeholder 5">
            <a:extLst>
              <a:ext uri="{FF2B5EF4-FFF2-40B4-BE49-F238E27FC236}">
                <a16:creationId xmlns:a16="http://schemas.microsoft.com/office/drawing/2014/main" id="{AE106394-C478-2683-BD16-56D1ECE1E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B19CB-F591-D933-A786-1FAEE6033F1A}"/>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303656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8EA8-AF97-E90D-F013-6928553CD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FE86CF-49EB-58A3-05E1-1287B441B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B95156-8441-DB15-A4EF-286F2930FC7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003A0A-C0B2-3911-0DC8-53D28BCEB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DF6A95-1F35-25FE-6A5A-DB9BE0A8B0C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F0841E-277B-4DD9-C8A5-8A049AC7B5B6}"/>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8" name="Footer Placeholder 7">
            <a:extLst>
              <a:ext uri="{FF2B5EF4-FFF2-40B4-BE49-F238E27FC236}">
                <a16:creationId xmlns:a16="http://schemas.microsoft.com/office/drawing/2014/main" id="{89517A19-57AC-D73A-0573-6EC25624A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77BBDA-19CD-D14B-C264-0C5E66ECFA4E}"/>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5035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C638-AA11-E864-4542-B7C9857127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FAA8B8-CB1F-0664-B945-E413A61B6329}"/>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4" name="Footer Placeholder 3">
            <a:extLst>
              <a:ext uri="{FF2B5EF4-FFF2-40B4-BE49-F238E27FC236}">
                <a16:creationId xmlns:a16="http://schemas.microsoft.com/office/drawing/2014/main" id="{CF69968C-EC34-C8AF-592B-CCF5EE5A2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E7319-D6C4-AEEE-4616-A8BF062D1855}"/>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242093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26BCF-89C0-3B74-3F13-276C298E6BF1}"/>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3" name="Footer Placeholder 2">
            <a:extLst>
              <a:ext uri="{FF2B5EF4-FFF2-40B4-BE49-F238E27FC236}">
                <a16:creationId xmlns:a16="http://schemas.microsoft.com/office/drawing/2014/main" id="{28716936-A1B1-E7E5-0877-EFD829406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4293D1-EB7E-F9B8-7BA1-0D1898A00366}"/>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408820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F049-C511-808A-5AFF-CEEEFFF047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F98F2A-EC40-945C-A6BE-8C32E89B0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1001A93-BE53-FCC2-CB4A-09EB64A77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AF9DFA-28F8-A9D1-55F4-4729494CE666}"/>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6" name="Footer Placeholder 5">
            <a:extLst>
              <a:ext uri="{FF2B5EF4-FFF2-40B4-BE49-F238E27FC236}">
                <a16:creationId xmlns:a16="http://schemas.microsoft.com/office/drawing/2014/main" id="{83C20820-E58B-4B53-089C-9E0D1F4A7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91AB2-B307-6C49-8DB5-85F19008D36E}"/>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162438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1B5B-EB31-06EC-8862-0721DFF3D7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00A7CE-ED1F-0CC6-8B29-CC857C63F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2853F8-5465-E9DD-67D8-A8EDE151F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D34A-2D1F-AF3B-9D11-9B4B14CE6B19}"/>
              </a:ext>
            </a:extLst>
          </p:cNvPr>
          <p:cNvSpPr>
            <a:spLocks noGrp="1"/>
          </p:cNvSpPr>
          <p:nvPr>
            <p:ph type="dt" sz="half" idx="10"/>
          </p:nvPr>
        </p:nvSpPr>
        <p:spPr/>
        <p:txBody>
          <a:bodyPr/>
          <a:lstStyle/>
          <a:p>
            <a:fld id="{4207E298-E4FD-0B48-9883-838B8B3AF8A4}" type="datetimeFigureOut">
              <a:rPr lang="en-US" smtClean="0"/>
              <a:t>9/19/25</a:t>
            </a:fld>
            <a:endParaRPr lang="en-US"/>
          </a:p>
        </p:txBody>
      </p:sp>
      <p:sp>
        <p:nvSpPr>
          <p:cNvPr id="6" name="Footer Placeholder 5">
            <a:extLst>
              <a:ext uri="{FF2B5EF4-FFF2-40B4-BE49-F238E27FC236}">
                <a16:creationId xmlns:a16="http://schemas.microsoft.com/office/drawing/2014/main" id="{33014933-9DCF-2A03-32C1-1A6DB8009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4D879-225A-CF84-6EBF-7C7B6D65DE4D}"/>
              </a:ext>
            </a:extLst>
          </p:cNvPr>
          <p:cNvSpPr>
            <a:spLocks noGrp="1"/>
          </p:cNvSpPr>
          <p:nvPr>
            <p:ph type="sldNum" sz="quarter" idx="12"/>
          </p:nvPr>
        </p:nvSpPr>
        <p:spPr/>
        <p:txBody>
          <a:bodyPr/>
          <a:lstStyle/>
          <a:p>
            <a:fld id="{13D154A0-49C8-7E4F-9B3A-66E9512A095E}" type="slidenum">
              <a:rPr lang="en-US" smtClean="0"/>
              <a:t>‹#›</a:t>
            </a:fld>
            <a:endParaRPr lang="en-US"/>
          </a:p>
        </p:txBody>
      </p:sp>
    </p:spTree>
    <p:extLst>
      <p:ext uri="{BB962C8B-B14F-4D97-AF65-F5344CB8AC3E}">
        <p14:creationId xmlns:p14="http://schemas.microsoft.com/office/powerpoint/2010/main" val="105488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C5BAF-DD19-A3D8-F178-0AF95F73E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F45BFA-BBEE-1D05-C5B3-DAFA3E348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C36BE0-B295-7908-2998-1F8BAE63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07E298-E4FD-0B48-9883-838B8B3AF8A4}" type="datetimeFigureOut">
              <a:rPr lang="en-US" smtClean="0"/>
              <a:t>9/19/25</a:t>
            </a:fld>
            <a:endParaRPr lang="en-US"/>
          </a:p>
        </p:txBody>
      </p:sp>
      <p:sp>
        <p:nvSpPr>
          <p:cNvPr id="5" name="Footer Placeholder 4">
            <a:extLst>
              <a:ext uri="{FF2B5EF4-FFF2-40B4-BE49-F238E27FC236}">
                <a16:creationId xmlns:a16="http://schemas.microsoft.com/office/drawing/2014/main" id="{7CA01E28-756E-9886-8423-46C6AA7666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470D65-6701-58E7-BB50-74439D667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D154A0-49C8-7E4F-9B3A-66E9512A095E}" type="slidenum">
              <a:rPr lang="en-US" smtClean="0"/>
              <a:t>‹#›</a:t>
            </a:fld>
            <a:endParaRPr lang="en-US"/>
          </a:p>
        </p:txBody>
      </p:sp>
    </p:spTree>
    <p:extLst>
      <p:ext uri="{BB962C8B-B14F-4D97-AF65-F5344CB8AC3E}">
        <p14:creationId xmlns:p14="http://schemas.microsoft.com/office/powerpoint/2010/main" val="49020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B2F72D-226E-565F-A5B1-051480FC6710}"/>
              </a:ext>
            </a:extLst>
          </p:cNvPr>
          <p:cNvSpPr txBox="1"/>
          <p:nvPr/>
        </p:nvSpPr>
        <p:spPr>
          <a:xfrm>
            <a:off x="1066801" y="1477694"/>
            <a:ext cx="10363200" cy="4862870"/>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en-GB" sz="2000" b="1" i="0" u="none" strike="noStrike" dirty="0">
                <a:solidFill>
                  <a:srgbClr val="000000"/>
                </a:solidFill>
                <a:effectLst/>
                <a:latin typeface="Calibri" panose="020F0502020204030204" pitchFamily="34" charset="0"/>
                <a:cs typeface="Calibri" panose="020F0502020204030204" pitchFamily="34" charset="0"/>
              </a:rPr>
              <a:t>Instructions on the use of the Surface Logging Workshop PowerPoint Template. Delete this page from the final presentation!</a:t>
            </a:r>
          </a:p>
          <a:p>
            <a:pPr algn="just" fontAlgn="base">
              <a:spcBef>
                <a:spcPts val="1800"/>
              </a:spcBef>
              <a:buFont typeface="Arial" panose="020B0604020202020204" pitchFamily="34" charset="0"/>
              <a:buChar char="•"/>
            </a:pPr>
            <a:r>
              <a:rPr lang="en-GB" sz="2000" b="0" i="0" u="none" strike="noStrike" dirty="0">
                <a:solidFill>
                  <a:srgbClr val="000000"/>
                </a:solidFill>
                <a:effectLst/>
                <a:latin typeface="Calibri" panose="020F0502020204030204" pitchFamily="34" charset="0"/>
                <a:cs typeface="Calibri" panose="020F0502020204030204" pitchFamily="34" charset="0"/>
              </a:rPr>
              <a:t>This template has been designed to aid you in the preparation of your presentation at the Technical Programme of the First EAGE Workshop on Surface Logging in Paris, France (12 – 14 November 2025). </a:t>
            </a:r>
          </a:p>
          <a:p>
            <a:pPr algn="just" rtl="0" fontAlgn="base">
              <a:spcBef>
                <a:spcPts val="1800"/>
              </a:spcBef>
              <a:spcAft>
                <a:spcPts val="0"/>
              </a:spcAft>
              <a:buFont typeface="Arial" panose="020B0604020202020204" pitchFamily="34" charset="0"/>
              <a:buChar char="•"/>
            </a:pPr>
            <a:r>
              <a:rPr lang="en-GB" sz="2000" b="0" i="0" u="none" strike="noStrike" dirty="0">
                <a:solidFill>
                  <a:srgbClr val="000000"/>
                </a:solidFill>
                <a:effectLst/>
                <a:latin typeface="Calibri" panose="020F0502020204030204" pitchFamily="34" charset="0"/>
                <a:cs typeface="Calibri" panose="020F0502020204030204" pitchFamily="34" charset="0"/>
              </a:rPr>
              <a:t>The first slide (page 2) must include the EAGE logo and Workshop title. Presentation title may be included on the first slide (page 2) or on the second slide (page 3).</a:t>
            </a:r>
          </a:p>
          <a:p>
            <a:pPr algn="just" rtl="0" fontAlgn="base">
              <a:spcBef>
                <a:spcPts val="1800"/>
              </a:spcBef>
              <a:spcAft>
                <a:spcPts val="0"/>
              </a:spcAft>
              <a:buFont typeface="Arial" panose="020B0604020202020204" pitchFamily="34" charset="0"/>
              <a:buChar char="•"/>
            </a:pPr>
            <a:r>
              <a:rPr lang="en-GB" sz="2000" b="0" i="0" u="none" strike="noStrike" dirty="0">
                <a:solidFill>
                  <a:srgbClr val="000000"/>
                </a:solidFill>
                <a:effectLst/>
                <a:latin typeface="Calibri" panose="020F0502020204030204" pitchFamily="34" charset="0"/>
                <a:cs typeface="Calibri" panose="020F0502020204030204" pitchFamily="34" charset="0"/>
              </a:rPr>
              <a:t>The second slide (page 3) may include the presentation title and (co-)author information.</a:t>
            </a:r>
          </a:p>
          <a:p>
            <a:pPr algn="just" rtl="0" fontAlgn="base">
              <a:spcBef>
                <a:spcPts val="1800"/>
              </a:spcBef>
              <a:spcAft>
                <a:spcPts val="0"/>
              </a:spcAft>
              <a:buFont typeface="Arial" panose="020B0604020202020204" pitchFamily="34" charset="0"/>
              <a:buChar char="•"/>
            </a:pPr>
            <a:r>
              <a:rPr lang="en-GB" sz="2000" b="0" i="0" u="none" strike="noStrike" dirty="0">
                <a:solidFill>
                  <a:srgbClr val="000000"/>
                </a:solidFill>
                <a:effectLst/>
                <a:latin typeface="Calibri" panose="020F0502020204030204" pitchFamily="34" charset="0"/>
                <a:cs typeface="Calibri" panose="020F0502020204030204" pitchFamily="34" charset="0"/>
              </a:rPr>
              <a:t>Use page 4 for your presentation slides.</a:t>
            </a:r>
          </a:p>
          <a:p>
            <a:pPr algn="just" rtl="0" fontAlgn="base">
              <a:spcBef>
                <a:spcPts val="1800"/>
              </a:spcBef>
              <a:spcAft>
                <a:spcPts val="0"/>
              </a:spcAft>
              <a:buFont typeface="Arial" panose="020B0604020202020204" pitchFamily="34" charset="0"/>
              <a:buChar char="•"/>
            </a:pPr>
            <a:r>
              <a:rPr lang="en-GB" sz="2000" b="1" i="0" u="none" strike="noStrike" dirty="0">
                <a:solidFill>
                  <a:srgbClr val="000000"/>
                </a:solidFill>
                <a:effectLst/>
                <a:latin typeface="Calibri" panose="020F0502020204030204" pitchFamily="34" charset="0"/>
                <a:cs typeface="Calibri" panose="020F0502020204030204" pitchFamily="34" charset="0"/>
              </a:rPr>
              <a:t>Company or professional names and logos are allowed only on the last slide.</a:t>
            </a:r>
          </a:p>
          <a:p>
            <a:pPr algn="just" fontAlgn="base">
              <a:spcBef>
                <a:spcPts val="1800"/>
              </a:spcBef>
              <a:buFont typeface="Arial" panose="020B0604020202020204" pitchFamily="34" charset="0"/>
              <a:buChar char="•"/>
            </a:pPr>
            <a:r>
              <a:rPr lang="en-GB" sz="2000" b="0" i="0" u="none" strike="noStrike" dirty="0">
                <a:solidFill>
                  <a:srgbClr val="000000"/>
                </a:solidFill>
                <a:effectLst/>
                <a:latin typeface="Calibri" panose="020F0502020204030204" pitchFamily="34" charset="0"/>
                <a:cs typeface="Calibri" panose="020F0502020204030204" pitchFamily="34" charset="0"/>
              </a:rPr>
              <a:t>We look forward to meeting you at the First EAGE Workshop on Surface Logging in Paris!  </a:t>
            </a:r>
          </a:p>
        </p:txBody>
      </p:sp>
      <p:sp>
        <p:nvSpPr>
          <p:cNvPr id="5" name="TextBox 4">
            <a:extLst>
              <a:ext uri="{FF2B5EF4-FFF2-40B4-BE49-F238E27FC236}">
                <a16:creationId xmlns:a16="http://schemas.microsoft.com/office/drawing/2014/main" id="{17ABE6D8-DD5A-E407-4997-E49D911A0DE0}"/>
              </a:ext>
            </a:extLst>
          </p:cNvPr>
          <p:cNvSpPr txBox="1"/>
          <p:nvPr/>
        </p:nvSpPr>
        <p:spPr>
          <a:xfrm>
            <a:off x="2992582" y="728451"/>
            <a:ext cx="8437419" cy="523220"/>
          </a:xfrm>
          <a:prstGeom prst="rect">
            <a:avLst/>
          </a:prstGeom>
          <a:noFill/>
        </p:spPr>
        <p:txBody>
          <a:bodyPr wrap="square">
            <a:spAutoFit/>
          </a:bodyPr>
          <a:lstStyle/>
          <a:p>
            <a:r>
              <a:rPr lang="en-GB" sz="2800" b="1" i="0" u="none" strike="noStrike" dirty="0">
                <a:solidFill>
                  <a:srgbClr val="000000"/>
                </a:solidFill>
                <a:effectLst/>
                <a:latin typeface="Calibri" panose="020F0502020204030204" pitchFamily="34" charset="0"/>
                <a:cs typeface="Calibri" panose="020F0502020204030204" pitchFamily="34" charset="0"/>
              </a:rPr>
              <a:t>TEMPLATE INSTRUCTION: DELETE AFTER READING</a:t>
            </a:r>
            <a:endParaRPr lang="en-NL"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67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3ADE-7FE4-9F35-26BD-FC245553E7E2}"/>
              </a:ext>
            </a:extLst>
          </p:cNvPr>
          <p:cNvSpPr>
            <a:spLocks noGrp="1"/>
          </p:cNvSpPr>
          <p:nvPr>
            <p:ph type="ctrTitle"/>
          </p:nvPr>
        </p:nvSpPr>
        <p:spPr>
          <a:xfrm>
            <a:off x="0" y="3557588"/>
            <a:ext cx="12192000" cy="3086100"/>
          </a:xfrm>
        </p:spPr>
        <p:txBody>
          <a:bodyPr/>
          <a:lstStyle/>
          <a:p>
            <a:endParaRPr lang="en-US" dirty="0">
              <a:solidFill>
                <a:schemeClr val="bg1"/>
              </a:solidFill>
            </a:endParaRPr>
          </a:p>
        </p:txBody>
      </p:sp>
    </p:spTree>
    <p:extLst>
      <p:ext uri="{BB962C8B-B14F-4D97-AF65-F5344CB8AC3E}">
        <p14:creationId xmlns:p14="http://schemas.microsoft.com/office/powerpoint/2010/main" val="102366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F1A957-21EC-97B6-1AA5-1C2D43C39D63}"/>
              </a:ext>
            </a:extLst>
          </p:cNvPr>
          <p:cNvSpPr>
            <a:spLocks noGrp="1"/>
          </p:cNvSpPr>
          <p:nvPr>
            <p:ph type="title"/>
          </p:nvPr>
        </p:nvSpPr>
        <p:spPr>
          <a:xfrm>
            <a:off x="277091" y="1814321"/>
            <a:ext cx="7772400" cy="4560920"/>
          </a:xfrm>
        </p:spPr>
        <p:txBody>
          <a:bodyPr vert="horz" lIns="91440" tIns="45720" rIns="91440" bIns="45720" rtlCol="0" anchor="b">
            <a:normAutofit/>
          </a:bodyPr>
          <a:lstStyle/>
          <a:p>
            <a:r>
              <a:rPr lang="en-US" sz="7400" b="1"/>
              <a:t>Section header</a:t>
            </a:r>
          </a:p>
        </p:txBody>
      </p:sp>
    </p:spTree>
    <p:extLst>
      <p:ext uri="{BB962C8B-B14F-4D97-AF65-F5344CB8AC3E}">
        <p14:creationId xmlns:p14="http://schemas.microsoft.com/office/powerpoint/2010/main" val="29487573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FFB71D-EA70-5A41-E0E5-813CA3951C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5DC1A5-0E4E-1310-C8E4-AEAC7F67F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C1BB462-86DB-3BDA-42DC-FF680814E114}"/>
              </a:ext>
            </a:extLst>
          </p:cNvPr>
          <p:cNvSpPr>
            <a:spLocks noGrp="1"/>
          </p:cNvSpPr>
          <p:nvPr>
            <p:ph type="title"/>
          </p:nvPr>
        </p:nvSpPr>
        <p:spPr>
          <a:xfrm>
            <a:off x="277091" y="1814321"/>
            <a:ext cx="7772400" cy="4560920"/>
          </a:xfrm>
        </p:spPr>
        <p:txBody>
          <a:bodyPr vert="horz" lIns="91440" tIns="45720" rIns="91440" bIns="45720" rtlCol="0" anchor="b">
            <a:normAutofit/>
          </a:bodyPr>
          <a:lstStyle/>
          <a:p>
            <a:r>
              <a:rPr lang="en-US" sz="7400" b="1"/>
              <a:t>Section header</a:t>
            </a:r>
          </a:p>
        </p:txBody>
      </p:sp>
    </p:spTree>
    <p:extLst>
      <p:ext uri="{BB962C8B-B14F-4D97-AF65-F5344CB8AC3E}">
        <p14:creationId xmlns:p14="http://schemas.microsoft.com/office/powerpoint/2010/main" val="13332762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163</Words>
  <Application>Microsoft Macintosh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Calibri</vt:lpstr>
      <vt:lpstr>Neue Haas Grotesk Text Pro</vt:lpstr>
      <vt:lpstr>Office Theme</vt:lpstr>
      <vt:lpstr>PowerPoint Presentation</vt:lpstr>
      <vt:lpstr>PowerPoint Presentation</vt:lpstr>
      <vt:lpstr>Section header</vt:lpstr>
      <vt:lpstr>Section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Zamir Ahmad Zamani</dc:creator>
  <cp:lastModifiedBy>Zamir Ahmad Zamani</cp:lastModifiedBy>
  <cp:revision>3</cp:revision>
  <dcterms:created xsi:type="dcterms:W3CDTF">2025-09-19T03:30:11Z</dcterms:created>
  <dcterms:modified xsi:type="dcterms:W3CDTF">2025-09-19T03:44:33Z</dcterms:modified>
</cp:coreProperties>
</file>