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ontserrat SemiBold"/>
      <p:regular r:id="rId10"/>
      <p:bold r:id="rId11"/>
      <p:italic r:id="rId12"/>
      <p:boldItalic r:id="rId13"/>
    </p:embeddedFont>
    <p:embeddedFont>
      <p:font typeface="Montserrat"/>
      <p:bold r:id="rId14"/>
      <p:boldItalic r:id="rId15"/>
    </p:embeddedFont>
    <p:embeddedFont>
      <p:font typeface="Montserrat ExtraBold"/>
      <p:bold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SemiBold-bold.fntdata"/><Relationship Id="rId10" Type="http://schemas.openxmlformats.org/officeDocument/2006/relationships/font" Target="fonts/MontserratSemiBold-regular.fntdata"/><Relationship Id="rId13" Type="http://schemas.openxmlformats.org/officeDocument/2006/relationships/font" Target="fonts/MontserratSemiBold-boldItalic.fntdata"/><Relationship Id="rId12" Type="http://schemas.openxmlformats.org/officeDocument/2006/relationships/font" Target="fonts/Montserrat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MontserratExtraBold-boldItalic.fntdata"/><Relationship Id="rId16" Type="http://schemas.openxmlformats.org/officeDocument/2006/relationships/font" Target="fonts/Montserrat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14e1667cb38cf0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14e1667cb38cf0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1ebeb046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1ebeb046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1ebeb046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1ebeb046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14e1667cb38cf07_7_0)">
  <p:cSld name="Generated (h14e1667cb38cf07_7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1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5"/>
          <p:cNvGrpSpPr/>
          <p:nvPr/>
        </p:nvGrpSpPr>
        <p:grpSpPr>
          <a:xfrm>
            <a:off x="561975" y="752475"/>
            <a:ext cx="8020200" cy="3724275"/>
            <a:chOff x="561975" y="752475"/>
            <a:chExt cx="8020200" cy="3724275"/>
          </a:xfrm>
        </p:grpSpPr>
        <p:pic>
          <p:nvPicPr>
            <p:cNvPr id="61" name="Google Shape;61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1975" y="752475"/>
              <a:ext cx="8020200" cy="1733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15"/>
            <p:cNvSpPr txBox="1"/>
            <p:nvPr/>
          </p:nvSpPr>
          <p:spPr>
            <a:xfrm>
              <a:off x="762000" y="904875"/>
              <a:ext cx="76200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D97706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First EAGE Conference on Basin &amp; Petroleum Systems Modeling</a:t>
              </a:r>
              <a:endParaRPr b="0" sz="1100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1" lang="en" sz="1600">
                  <a:solidFill>
                    <a:srgbClr val="94A3B8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[ Insert Presentation Title Here ]</a:t>
              </a:r>
              <a:endParaRPr b="0" i="1" sz="160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grpSp>
          <p:nvGrpSpPr>
            <p:cNvPr id="63" name="Google Shape;63;p15"/>
            <p:cNvGrpSpPr/>
            <p:nvPr/>
          </p:nvGrpSpPr>
          <p:grpSpPr>
            <a:xfrm>
              <a:off x="571500" y="2667000"/>
              <a:ext cx="5238750" cy="1047900"/>
              <a:chOff x="0" y="0"/>
              <a:chExt cx="5238750" cy="1047900"/>
            </a:xfrm>
          </p:grpSpPr>
          <p:sp>
            <p:nvSpPr>
              <p:cNvPr id="64" name="Google Shape;64;p15"/>
              <p:cNvSpPr/>
              <p:nvPr/>
            </p:nvSpPr>
            <p:spPr>
              <a:xfrm>
                <a:off x="0" y="0"/>
                <a:ext cx="2476500" cy="1047900"/>
              </a:xfrm>
              <a:prstGeom prst="roundRect">
                <a:avLst>
                  <a:gd fmla="val 5454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5"/>
              <p:cNvSpPr txBox="1"/>
              <p:nvPr/>
            </p:nvSpPr>
            <p:spPr>
              <a:xfrm>
                <a:off x="190500" y="190500"/>
                <a:ext cx="20955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25">
                    <a:solidFill>
                      <a:srgbClr val="475569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Date</a:t>
                </a:r>
                <a:endParaRPr b="1" sz="925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300">
                    <a:solidFill>
                      <a:srgbClr val="0F172A"/>
                    </a:solidFill>
                    <a:latin typeface="Montserrat ExtraBold"/>
                    <a:ea typeface="Montserrat ExtraBold"/>
                    <a:cs typeface="Montserrat ExtraBold"/>
                    <a:sym typeface="Montserrat ExtraBold"/>
                  </a:rPr>
                  <a:t>17-19 November 2026</a:t>
                </a:r>
                <a:endParaRPr b="0" sz="1300">
                  <a:solidFill>
                    <a:srgbClr val="0F172A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endParaRPr>
              </a:p>
            </p:txBody>
          </p:sp>
          <p:sp>
            <p:nvSpPr>
              <p:cNvPr id="66" name="Google Shape;66;p15"/>
              <p:cNvSpPr/>
              <p:nvPr/>
            </p:nvSpPr>
            <p:spPr>
              <a:xfrm>
                <a:off x="2762250" y="0"/>
                <a:ext cx="2476500" cy="1047900"/>
              </a:xfrm>
              <a:prstGeom prst="roundRect">
                <a:avLst>
                  <a:gd fmla="val 5454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5"/>
              <p:cNvSpPr txBox="1"/>
              <p:nvPr/>
            </p:nvSpPr>
            <p:spPr>
              <a:xfrm>
                <a:off x="2952750" y="190500"/>
                <a:ext cx="20955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25">
                    <a:solidFill>
                      <a:srgbClr val="475569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Location</a:t>
                </a:r>
                <a:endParaRPr b="1" sz="925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300">
                    <a:solidFill>
                      <a:srgbClr val="0F172A"/>
                    </a:solidFill>
                    <a:latin typeface="Montserrat ExtraBold"/>
                    <a:ea typeface="Montserrat ExtraBold"/>
                    <a:cs typeface="Montserrat ExtraBold"/>
                    <a:sym typeface="Montserrat ExtraBold"/>
                  </a:rPr>
                  <a:t>Houston, USA</a:t>
                </a:r>
                <a:endParaRPr b="0" sz="1300">
                  <a:solidFill>
                    <a:srgbClr val="0F172A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endParaRPr>
              </a:p>
            </p:txBody>
          </p:sp>
        </p:grpSp>
        <p:grpSp>
          <p:nvGrpSpPr>
            <p:cNvPr id="68" name="Google Shape;68;p15"/>
            <p:cNvGrpSpPr/>
            <p:nvPr/>
          </p:nvGrpSpPr>
          <p:grpSpPr>
            <a:xfrm>
              <a:off x="571500" y="3905250"/>
              <a:ext cx="8001000" cy="571500"/>
              <a:chOff x="0" y="0"/>
              <a:chExt cx="8001000" cy="571500"/>
            </a:xfrm>
          </p:grpSpPr>
          <p:sp>
            <p:nvSpPr>
              <p:cNvPr id="69" name="Google Shape;69;p15"/>
              <p:cNvSpPr/>
              <p:nvPr/>
            </p:nvSpPr>
            <p:spPr>
              <a:xfrm>
                <a:off x="0" y="0"/>
                <a:ext cx="8001000" cy="571500"/>
              </a:xfrm>
              <a:prstGeom prst="roundRect">
                <a:avLst>
                  <a:gd fmla="val 10000" name="adj"/>
                </a:avLst>
              </a:prstGeom>
              <a:solidFill>
                <a:srgbClr val="1E293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5"/>
              <p:cNvSpPr txBox="1"/>
              <p:nvPr/>
            </p:nvSpPr>
            <p:spPr>
              <a:xfrm>
                <a:off x="190500" y="95250"/>
                <a:ext cx="7620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925">
                    <a:solidFill>
                      <a:srgbClr val="94A3B8"/>
                    </a:solidFill>
                    <a:latin typeface="Montserrat SemiBold"/>
                    <a:ea typeface="Montserrat SemiBold"/>
                    <a:cs typeface="Montserrat SemiBold"/>
                    <a:sym typeface="Montserrat SemiBold"/>
                  </a:rPr>
                  <a:t>Presented by:</a:t>
                </a:r>
                <a:endParaRPr b="0" sz="925">
                  <a:solidFill>
                    <a:srgbClr val="94A3B8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" sz="1295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[ Insert Speaker / Presenter Name ]</a:t>
                </a:r>
                <a:endParaRPr b="1" sz="1295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