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1bfd3eb8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1bfd3eb8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1bfd3eb88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1bfd3eb88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1bfd3eb889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1bfd3eb889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