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f51a84163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f51a8416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f51a84163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f51a84163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f51a84163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f51a84163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51a84163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f51a84163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