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iYxAJ3OBqDC5YxjB5Umoy9J6H9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13657" y="2420125"/>
            <a:ext cx="5035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3F3F3F"/>
                </a:solidFill>
              </a:rPr>
              <a:t>Presentation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3F3F3F"/>
                </a:solidFill>
              </a:rPr>
              <a:t>Presenter Name</a:t>
            </a:r>
            <a:endParaRPr b="0" i="0" sz="2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3F3F3F"/>
                </a:solidFill>
              </a:rPr>
              <a:t>AFFILIATION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5400000">
            <a:off x="530075" y="2749200"/>
            <a:ext cx="2333700" cy="1760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16725" y="3429300"/>
            <a:ext cx="176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Add photo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2020-07-23T08:51:25Z</dcterms:created>
  <dc:creator>Marcus Arthur</dc:creator>
</cp:coreProperties>
</file>