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94670"/>
  </p:normalViewPr>
  <p:slideViewPr>
    <p:cSldViewPr snapToGrid="0" snapToObjects="1">
      <p:cViewPr varScale="1">
        <p:scale>
          <a:sx n="104" d="100"/>
          <a:sy n="104" d="100"/>
        </p:scale>
        <p:origin x="82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43C86-813F-A649-819D-2BC1E8ED12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B51675-75E9-E842-BF6C-151ECAD6B5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DC025-BE00-0D42-9854-D4D3FF2E6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DED42-811C-0C40-898D-FD5449BF85B0}" type="datetimeFigureOut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017AB-1AA8-9646-808F-AE43997B9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835AC-F10A-524F-8256-1EC5B42C5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D74-9B66-D24C-8067-AA7E17C95B9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B4F380-0822-3E44-8A93-8AAEC9B042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56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B89E-91F1-2646-8500-AC636C62E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C1BE67-7989-E147-95D0-E01A618EBE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D5424-7AB6-6C42-84C7-CEDF088A3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DED42-811C-0C40-898D-FD5449BF85B0}" type="datetimeFigureOut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BF2210-884D-B245-862D-D1293F69F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89B66-FB4D-E145-96C5-9E2473C1E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D74-9B66-D24C-8067-AA7E17C95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719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795CC9-3764-BF49-8265-2F655A4C7A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AED6A0-693D-8F4E-BBD8-65F74F528D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D7A5AC-CB52-DA40-8A5E-64637F655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DED42-811C-0C40-898D-FD5449BF85B0}" type="datetimeFigureOut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D097CD-D167-FF4C-8D28-CBFF4648A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F0AC3-1A6D-7F44-88B0-456666330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D74-9B66-D24C-8067-AA7E17C95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48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62A7-AAED-AB43-BA5B-ABD48EBD6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5E74B-6067-7046-818D-B1E8B3E1C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93C31-37F8-5247-B041-EE772E46D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DED42-811C-0C40-898D-FD5449BF85B0}" type="datetimeFigureOut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65F6E-3EC8-A145-AF4F-A48F9D2CF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6041C-6562-AE4D-877F-2A2C766B7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D74-9B66-D24C-8067-AA7E17C95B9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812ACC-C67C-744F-A843-B049914EA7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551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4869D-52EB-9F45-A30D-82F68EB2F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F5B3E3-5713-334F-AF09-86F0AC5DA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CBE667-5A1A-5941-9A77-B7E03196A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DED42-811C-0C40-898D-FD5449BF85B0}" type="datetimeFigureOut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B9514-E11A-F54D-9706-56F3E0FC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ABACCE-6AE1-1346-A8E9-B356789F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D74-9B66-D24C-8067-AA7E17C95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532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D581B-3572-A749-B091-9E91B5A13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1318A-78BF-2E4F-AA16-E047AD4069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B7144E-2690-234C-A059-7875CAFA56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60C8C7-5650-E140-B3B7-9D5B1DA02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DED42-811C-0C40-898D-FD5449BF85B0}" type="datetimeFigureOut">
              <a:rPr lang="en-US" smtClean="0"/>
              <a:t>2/25/26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3C9863-0F3C-264C-B145-067382F4C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892BD1-76F3-3646-9C87-882EADBA3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D74-9B66-D24C-8067-AA7E17C95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767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66588-F360-BB44-BD7D-52936EB44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6A35A-CE05-8C4B-8A2C-CFAEB3A9F5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1FA76B-7EBF-7B4E-AC61-3112304B10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67FB7-C9A3-F34B-83F9-93F6B14DFD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40984E-0BA2-FD4E-86B8-23C0189567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822AC7-7A84-9E4F-BE02-D2C51FAED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DED42-811C-0C40-898D-FD5449BF85B0}" type="datetimeFigureOut">
              <a:rPr lang="en-US" smtClean="0"/>
              <a:t>2/25/26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64827D-1FD9-0041-9A43-455CFE867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4C43D-A377-744B-A3C0-A44CF05E0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D74-9B66-D24C-8067-AA7E17C95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461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5F4CE-5E48-984A-AB99-1196F4D31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BEA5D0-564D-964F-BDE9-4FD77011C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DED42-811C-0C40-898D-FD5449BF85B0}" type="datetimeFigureOut">
              <a:rPr lang="en-US" smtClean="0"/>
              <a:t>2/25/26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0FDA56-862D-6141-B441-4C9ECAE72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203E65-477A-5640-B4F5-0CAC10570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D74-9B66-D24C-8067-AA7E17C95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82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29A884-FD72-FB48-B5B3-A3D470D04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DED42-811C-0C40-898D-FD5449BF85B0}" type="datetimeFigureOut">
              <a:rPr lang="en-US" smtClean="0"/>
              <a:t>2/25/26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7C9999-BF4F-A748-B8AC-47CB92B9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9CBDF2-0D9F-C84D-884C-3422F7172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D74-9B66-D24C-8067-AA7E17C95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056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AF32E-3F3E-5F43-81E4-5E36DE029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DCD62-939D-454E-974F-A4F88FB9D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8FF02F-1C2F-2348-8836-46A2816B60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908AE0-EDEB-824B-8AC1-F6A4147A7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DED42-811C-0C40-898D-FD5449BF85B0}" type="datetimeFigureOut">
              <a:rPr lang="en-US" smtClean="0"/>
              <a:t>2/25/26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33038-CFE2-094B-AE29-1953DDEC9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BC4086-0DDB-334E-8A5F-ABC139250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D74-9B66-D24C-8067-AA7E17C95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33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CA113-6A7E-0E42-A3A3-93812EBE4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27243C-6844-0645-A6C6-5B37FF1A29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09CB87-1E89-6D4E-AC75-F11EA5AE71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F70DF-36C5-C24E-B885-9F2D5C7B3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DED42-811C-0C40-898D-FD5449BF85B0}" type="datetimeFigureOut">
              <a:rPr lang="en-US" smtClean="0"/>
              <a:t>2/25/26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A3D944-A683-C442-A21E-193086882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704FE-69AC-524A-8FB4-ACB730166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BD74-9B66-D24C-8067-AA7E17C95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654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66C6F0-1FDB-734B-BC7E-311625FC9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8C6D9-4B7B-584A-8539-A28FF4566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55DD9-1938-7C48-9C27-CE2731E3BC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DED42-811C-0C40-898D-FD5449BF85B0}" type="datetimeFigureOut">
              <a:rPr lang="en-US" smtClean="0"/>
              <a:t>2/25/26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A70FD-1272-2E4C-967E-B02B020B96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84475-CA82-6846-BE99-456DCEDB8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BBD74-9B66-D24C-8067-AA7E17C95B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040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3E37A-A678-B740-9197-613847AD35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6638" y="3756454"/>
            <a:ext cx="8221362" cy="866346"/>
          </a:xfrm>
        </p:spPr>
        <p:txBody>
          <a:bodyPr>
            <a:normAutofit fontScale="90000"/>
          </a:bodyPr>
          <a:lstStyle/>
          <a:p>
            <a:endParaRPr lang="en-US">
              <a:latin typeface="Century Gothic" panose="020B0502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5F5CBD-C1FF-E448-B0D3-8E4A5DCE97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7319" y="4932470"/>
            <a:ext cx="7496432" cy="1208839"/>
          </a:xfrm>
        </p:spPr>
        <p:txBody>
          <a:bodyPr/>
          <a:lstStyle/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721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648C3-7FC9-DC4D-A5B0-E83ADE725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8519" y="681037"/>
            <a:ext cx="6625281" cy="561631"/>
          </a:xfrm>
        </p:spPr>
        <p:txBody>
          <a:bodyPr>
            <a:noAutofit/>
          </a:bodyPr>
          <a:lstStyle/>
          <a:p>
            <a:endParaRPr lang="en-US" sz="20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2936E-D699-4842-BFC8-961955631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160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742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Amira Zairi</dc:creator>
  <cp:lastModifiedBy>Amira Zairi</cp:lastModifiedBy>
  <cp:revision>1</cp:revision>
  <dcterms:created xsi:type="dcterms:W3CDTF">2026-02-25T09:35:51Z</dcterms:created>
  <dcterms:modified xsi:type="dcterms:W3CDTF">2026-02-25T09:38:38Z</dcterms:modified>
</cp:coreProperties>
</file>