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3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4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  <Override ContentType="application/vnd.openxmlformats-officedocument.theme+xml" PartName="/ppt/theme/theme5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  <p:sldMasterId id="2147483650" r:id="rId4"/>
    <p:sldMasterId id="2147483659" r:id="rId5"/>
    <p:sldMasterId id="2147483668" r:id="rId6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</p:sldIdLst>
  <p:sldSz cy="6858000" cx="12192000"/>
  <p:notesSz cx="6858000" cy="9144000"/>
  <p:embeddedFontLst>
    <p:embeddedFont>
      <p:font typeface="Century Gothic"/>
      <p:regular r:id="rId13"/>
      <p:bold r:id="rId14"/>
      <p:italic r:id="rId15"/>
      <p:boldItalic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17" roundtripDataSignature="AMtx7mi94KRPhqYoiYpt5qF5nv6awk3Qb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4.xml"/><Relationship Id="rId10" Type="http://schemas.openxmlformats.org/officeDocument/2006/relationships/slide" Target="slides/slide3.xml"/><Relationship Id="rId13" Type="http://schemas.openxmlformats.org/officeDocument/2006/relationships/font" Target="fonts/CenturyGothic-regular.fntdata"/><Relationship Id="rId12" Type="http://schemas.openxmlformats.org/officeDocument/2006/relationships/slide" Target="slides/slide5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9" Type="http://schemas.openxmlformats.org/officeDocument/2006/relationships/slide" Target="slides/slide2.xml"/><Relationship Id="rId15" Type="http://schemas.openxmlformats.org/officeDocument/2006/relationships/font" Target="fonts/CenturyGothic-italic.fntdata"/><Relationship Id="rId14" Type="http://schemas.openxmlformats.org/officeDocument/2006/relationships/font" Target="fonts/CenturyGothic-bold.fntdata"/><Relationship Id="rId17" Type="http://customschemas.google.com/relationships/presentationmetadata" Target="metadata"/><Relationship Id="rId16" Type="http://schemas.openxmlformats.org/officeDocument/2006/relationships/font" Target="fonts/CenturyGothic-boldItalic.fntdata"/><Relationship Id="rId5" Type="http://schemas.openxmlformats.org/officeDocument/2006/relationships/slideMaster" Target="slideMasters/slideMaster3.xml"/><Relationship Id="rId6" Type="http://schemas.openxmlformats.org/officeDocument/2006/relationships/slideMaster" Target="slideMasters/slideMaster4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Slide">
  <p:cSld name="1_Title Slide"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Two Content">
  <p:cSld name="2_Two Content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1"/>
          <p:cNvSpPr txBox="1"/>
          <p:nvPr>
            <p:ph type="title"/>
          </p:nvPr>
        </p:nvSpPr>
        <p:spPr>
          <a:xfrm>
            <a:off x="2448000" y="402336"/>
            <a:ext cx="8839200" cy="493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8E7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11"/>
          <p:cNvSpPr txBox="1"/>
          <p:nvPr>
            <p:ph idx="1" type="body"/>
          </p:nvPr>
        </p:nvSpPr>
        <p:spPr>
          <a:xfrm>
            <a:off x="4701654" y="1825626"/>
            <a:ext cx="6844352" cy="39591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6" name="Google Shape;56;p11"/>
          <p:cNvSpPr/>
          <p:nvPr>
            <p:ph idx="2" type="pic"/>
          </p:nvPr>
        </p:nvSpPr>
        <p:spPr>
          <a:xfrm>
            <a:off x="545019" y="1554480"/>
            <a:ext cx="3465576" cy="437997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>
  <p:cSld name="Title and Content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28"/>
          <p:cNvSpPr txBox="1"/>
          <p:nvPr>
            <p:ph type="title"/>
          </p:nvPr>
        </p:nvSpPr>
        <p:spPr>
          <a:xfrm>
            <a:off x="2448000" y="402336"/>
            <a:ext cx="8839200" cy="493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8E72"/>
              </a:buClr>
              <a:buSzPts val="2200"/>
              <a:buFont typeface="Century Gothic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28"/>
          <p:cNvSpPr txBox="1"/>
          <p:nvPr>
            <p:ph idx="1" type="body"/>
          </p:nvPr>
        </p:nvSpPr>
        <p:spPr>
          <a:xfrm>
            <a:off x="838200" y="1825625"/>
            <a:ext cx="10515600" cy="395915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>
  <p:cSld name="Two Content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29"/>
          <p:cNvSpPr txBox="1"/>
          <p:nvPr>
            <p:ph type="title"/>
          </p:nvPr>
        </p:nvSpPr>
        <p:spPr>
          <a:xfrm>
            <a:off x="2448000" y="402336"/>
            <a:ext cx="8839200" cy="493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8E7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29"/>
          <p:cNvSpPr txBox="1"/>
          <p:nvPr>
            <p:ph idx="1" type="body"/>
          </p:nvPr>
        </p:nvSpPr>
        <p:spPr>
          <a:xfrm>
            <a:off x="535920" y="1825625"/>
            <a:ext cx="5348406" cy="395915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3" name="Google Shape;63;p29"/>
          <p:cNvSpPr txBox="1"/>
          <p:nvPr>
            <p:ph idx="2" type="body"/>
          </p:nvPr>
        </p:nvSpPr>
        <p:spPr>
          <a:xfrm>
            <a:off x="6197600" y="1825625"/>
            <a:ext cx="5348406" cy="395915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wo Content">
  <p:cSld name="1_Two Conten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30"/>
          <p:cNvSpPr txBox="1"/>
          <p:nvPr>
            <p:ph type="title"/>
          </p:nvPr>
        </p:nvSpPr>
        <p:spPr>
          <a:xfrm>
            <a:off x="2448000" y="402336"/>
            <a:ext cx="8839200" cy="493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8E7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30"/>
          <p:cNvSpPr/>
          <p:nvPr>
            <p:ph idx="2" type="pic"/>
          </p:nvPr>
        </p:nvSpPr>
        <p:spPr>
          <a:xfrm>
            <a:off x="8080430" y="1554480"/>
            <a:ext cx="3465576" cy="437997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7" name="Google Shape;67;p30"/>
          <p:cNvSpPr txBox="1"/>
          <p:nvPr>
            <p:ph idx="1" type="body"/>
          </p:nvPr>
        </p:nvSpPr>
        <p:spPr>
          <a:xfrm>
            <a:off x="535920" y="1825625"/>
            <a:ext cx="6670098" cy="395915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Comparison">
  <p:cSld name="1_Comparison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31"/>
          <p:cNvSpPr txBox="1"/>
          <p:nvPr>
            <p:ph type="title"/>
          </p:nvPr>
        </p:nvSpPr>
        <p:spPr>
          <a:xfrm>
            <a:off x="2448000" y="402336"/>
            <a:ext cx="8839200" cy="493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8E72"/>
              </a:buClr>
              <a:buSzPts val="2200"/>
              <a:buFont typeface="Century Gothic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31"/>
          <p:cNvSpPr txBox="1"/>
          <p:nvPr>
            <p:ph idx="1" type="body"/>
          </p:nvPr>
        </p:nvSpPr>
        <p:spPr>
          <a:xfrm>
            <a:off x="4756245" y="1828801"/>
            <a:ext cx="6789761" cy="66638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200"/>
              <a:buNone/>
              <a:defRPr b="1" sz="2200"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71" name="Google Shape;71;p31"/>
          <p:cNvSpPr txBox="1"/>
          <p:nvPr>
            <p:ph idx="2" type="body"/>
          </p:nvPr>
        </p:nvSpPr>
        <p:spPr>
          <a:xfrm>
            <a:off x="4756245" y="2651760"/>
            <a:ext cx="6789761" cy="313302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2" name="Google Shape;72;p31"/>
          <p:cNvSpPr/>
          <p:nvPr>
            <p:ph idx="3" type="pic"/>
          </p:nvPr>
        </p:nvSpPr>
        <p:spPr>
          <a:xfrm>
            <a:off x="535920" y="1554480"/>
            <a:ext cx="3465576" cy="437997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Comparison">
  <p:cSld name="2_Comparison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32"/>
          <p:cNvSpPr txBox="1"/>
          <p:nvPr>
            <p:ph type="title"/>
          </p:nvPr>
        </p:nvSpPr>
        <p:spPr>
          <a:xfrm>
            <a:off x="2448000" y="402336"/>
            <a:ext cx="8839200" cy="493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8E7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32"/>
          <p:cNvSpPr/>
          <p:nvPr>
            <p:ph idx="2" type="pic"/>
          </p:nvPr>
        </p:nvSpPr>
        <p:spPr>
          <a:xfrm>
            <a:off x="8104632" y="1554480"/>
            <a:ext cx="3465576" cy="437997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6" name="Google Shape;76;p32"/>
          <p:cNvSpPr txBox="1"/>
          <p:nvPr>
            <p:ph idx="1" type="body"/>
          </p:nvPr>
        </p:nvSpPr>
        <p:spPr>
          <a:xfrm>
            <a:off x="535920" y="1828801"/>
            <a:ext cx="6787445" cy="66638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200"/>
              <a:buNone/>
              <a:defRPr b="1" sz="2200"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77" name="Google Shape;77;p32"/>
          <p:cNvSpPr txBox="1"/>
          <p:nvPr>
            <p:ph idx="3" type="body"/>
          </p:nvPr>
        </p:nvSpPr>
        <p:spPr>
          <a:xfrm>
            <a:off x="535920" y="2661385"/>
            <a:ext cx="6787445" cy="31233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33"/>
          <p:cNvSpPr txBox="1"/>
          <p:nvPr>
            <p:ph type="title"/>
          </p:nvPr>
        </p:nvSpPr>
        <p:spPr>
          <a:xfrm>
            <a:off x="2448000" y="402336"/>
            <a:ext cx="8839200" cy="493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8E72"/>
              </a:buClr>
              <a:buSzPts val="2200"/>
              <a:buFont typeface="Century Gothic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Two Content">
  <p:cSld name="2_Two Content"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3"/>
          <p:cNvSpPr txBox="1"/>
          <p:nvPr>
            <p:ph type="title"/>
          </p:nvPr>
        </p:nvSpPr>
        <p:spPr>
          <a:xfrm>
            <a:off x="2448000" y="402336"/>
            <a:ext cx="8839200" cy="493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8E7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3"/>
          <p:cNvSpPr/>
          <p:nvPr>
            <p:ph idx="2" type="pic"/>
          </p:nvPr>
        </p:nvSpPr>
        <p:spPr>
          <a:xfrm>
            <a:off x="8080430" y="1554480"/>
            <a:ext cx="3465576" cy="437997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75756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0" name="Google Shape;90;p13"/>
          <p:cNvSpPr txBox="1"/>
          <p:nvPr>
            <p:ph idx="1" type="body"/>
          </p:nvPr>
        </p:nvSpPr>
        <p:spPr>
          <a:xfrm>
            <a:off x="535920" y="1825625"/>
            <a:ext cx="6670098" cy="395915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55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75756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-3302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-3175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-3048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>
  <p:cSld name="Title and Content"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1"/>
          <p:cNvSpPr txBox="1"/>
          <p:nvPr>
            <p:ph type="title"/>
          </p:nvPr>
        </p:nvSpPr>
        <p:spPr>
          <a:xfrm>
            <a:off x="2448000" y="403200"/>
            <a:ext cx="8839200" cy="493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8E72"/>
              </a:buClr>
              <a:buSzPts val="2200"/>
              <a:buFont typeface="Century Gothic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3" name="Google Shape;93;p21"/>
          <p:cNvSpPr txBox="1"/>
          <p:nvPr>
            <p:ph idx="1" type="body"/>
          </p:nvPr>
        </p:nvSpPr>
        <p:spPr>
          <a:xfrm>
            <a:off x="540000" y="1825625"/>
            <a:ext cx="11006006" cy="395915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55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75756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-3302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-3175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-3048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Two Content">
  <p:cSld name="2_Two Content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9"/>
          <p:cNvSpPr txBox="1"/>
          <p:nvPr>
            <p:ph type="title"/>
          </p:nvPr>
        </p:nvSpPr>
        <p:spPr>
          <a:xfrm>
            <a:off x="2448000" y="402336"/>
            <a:ext cx="8820000" cy="493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8E7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9"/>
          <p:cNvSpPr/>
          <p:nvPr>
            <p:ph idx="2" type="pic"/>
          </p:nvPr>
        </p:nvSpPr>
        <p:spPr>
          <a:xfrm>
            <a:off x="8080430" y="1554480"/>
            <a:ext cx="3465576" cy="437997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1" name="Google Shape;21;p9"/>
          <p:cNvSpPr txBox="1"/>
          <p:nvPr>
            <p:ph idx="1" type="body"/>
          </p:nvPr>
        </p:nvSpPr>
        <p:spPr>
          <a:xfrm>
            <a:off x="535920" y="1825625"/>
            <a:ext cx="6670098" cy="395915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>
  <p:cSld name="Two Content"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2"/>
          <p:cNvSpPr txBox="1"/>
          <p:nvPr>
            <p:ph type="title"/>
          </p:nvPr>
        </p:nvSpPr>
        <p:spPr>
          <a:xfrm>
            <a:off x="2448000" y="402336"/>
            <a:ext cx="8839200" cy="493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8E72"/>
              </a:buClr>
              <a:buSzPts val="2200"/>
              <a:buFont typeface="Century Gothic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22"/>
          <p:cNvSpPr txBox="1"/>
          <p:nvPr>
            <p:ph idx="1" type="body"/>
          </p:nvPr>
        </p:nvSpPr>
        <p:spPr>
          <a:xfrm>
            <a:off x="535920" y="1825625"/>
            <a:ext cx="5348406" cy="395915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55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75756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-3302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-3175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-3048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7" name="Google Shape;97;p22"/>
          <p:cNvSpPr txBox="1"/>
          <p:nvPr>
            <p:ph idx="2" type="body"/>
          </p:nvPr>
        </p:nvSpPr>
        <p:spPr>
          <a:xfrm>
            <a:off x="6197600" y="1825625"/>
            <a:ext cx="5348406" cy="395915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55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75756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-3302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-3175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-3048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wo Content">
  <p:cSld name="1_Two Content"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3"/>
          <p:cNvSpPr txBox="1"/>
          <p:nvPr>
            <p:ph type="title"/>
          </p:nvPr>
        </p:nvSpPr>
        <p:spPr>
          <a:xfrm>
            <a:off x="2448000" y="402336"/>
            <a:ext cx="8839200" cy="493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8E7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23"/>
          <p:cNvSpPr txBox="1"/>
          <p:nvPr>
            <p:ph idx="1" type="body"/>
          </p:nvPr>
        </p:nvSpPr>
        <p:spPr>
          <a:xfrm>
            <a:off x="4701654" y="1825626"/>
            <a:ext cx="6844352" cy="39591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55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75756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-3302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-3175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-3048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1" name="Google Shape;101;p23"/>
          <p:cNvSpPr/>
          <p:nvPr>
            <p:ph idx="2" type="pic"/>
          </p:nvPr>
        </p:nvSpPr>
        <p:spPr>
          <a:xfrm>
            <a:off x="545019" y="1554480"/>
            <a:ext cx="3465576" cy="437997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75756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Comparison">
  <p:cSld name="2_Comparison"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4"/>
          <p:cNvSpPr txBox="1"/>
          <p:nvPr>
            <p:ph type="title"/>
          </p:nvPr>
        </p:nvSpPr>
        <p:spPr>
          <a:xfrm>
            <a:off x="2448000" y="402336"/>
            <a:ext cx="8839200" cy="493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8E7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4" name="Google Shape;104;p24"/>
          <p:cNvSpPr txBox="1"/>
          <p:nvPr>
            <p:ph idx="1" type="body"/>
          </p:nvPr>
        </p:nvSpPr>
        <p:spPr>
          <a:xfrm>
            <a:off x="4756245" y="1828801"/>
            <a:ext cx="6789761" cy="66638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75756"/>
              </a:buClr>
              <a:buSzPts val="2200"/>
              <a:buFont typeface="Arial"/>
              <a:buNone/>
              <a:defRPr b="1" i="0" sz="22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2000"/>
              <a:buFont typeface="Arial"/>
              <a:buNone/>
              <a:defRPr b="1" i="0" sz="20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800"/>
              <a:buFont typeface="Arial"/>
              <a:buNone/>
              <a:defRPr b="1" i="0" sz="18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600"/>
              <a:buFont typeface="Arial"/>
              <a:buNone/>
              <a:defRPr b="1" i="0" sz="16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600"/>
              <a:buFont typeface="Arial"/>
              <a:buNone/>
              <a:defRPr b="1" i="0" sz="16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5" name="Google Shape;105;p24"/>
          <p:cNvSpPr txBox="1"/>
          <p:nvPr>
            <p:ph idx="2" type="body"/>
          </p:nvPr>
        </p:nvSpPr>
        <p:spPr>
          <a:xfrm>
            <a:off x="4756245" y="2651760"/>
            <a:ext cx="6789761" cy="313302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55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75756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-3302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-3175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-3048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6" name="Google Shape;106;p24"/>
          <p:cNvSpPr/>
          <p:nvPr>
            <p:ph idx="3" type="pic"/>
          </p:nvPr>
        </p:nvSpPr>
        <p:spPr>
          <a:xfrm>
            <a:off x="535920" y="1554480"/>
            <a:ext cx="3465576" cy="437997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75756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Comparison">
  <p:cSld name="1_Comparison"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5"/>
          <p:cNvSpPr txBox="1"/>
          <p:nvPr>
            <p:ph type="title"/>
          </p:nvPr>
        </p:nvSpPr>
        <p:spPr>
          <a:xfrm>
            <a:off x="2448000" y="402336"/>
            <a:ext cx="8839200" cy="493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8E7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9" name="Google Shape;109;p25"/>
          <p:cNvSpPr/>
          <p:nvPr>
            <p:ph idx="2" type="pic"/>
          </p:nvPr>
        </p:nvSpPr>
        <p:spPr>
          <a:xfrm>
            <a:off x="8104632" y="1554480"/>
            <a:ext cx="3465576" cy="437997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75756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0" name="Google Shape;110;p25"/>
          <p:cNvSpPr txBox="1"/>
          <p:nvPr>
            <p:ph idx="1" type="body"/>
          </p:nvPr>
        </p:nvSpPr>
        <p:spPr>
          <a:xfrm>
            <a:off x="535920" y="1828801"/>
            <a:ext cx="6787445" cy="66638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75756"/>
              </a:buClr>
              <a:buSzPts val="2200"/>
              <a:buFont typeface="Arial"/>
              <a:buNone/>
              <a:defRPr b="1" i="0" sz="22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2000"/>
              <a:buFont typeface="Arial"/>
              <a:buNone/>
              <a:defRPr b="1" i="0" sz="20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800"/>
              <a:buFont typeface="Arial"/>
              <a:buNone/>
              <a:defRPr b="1" i="0" sz="18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600"/>
              <a:buFont typeface="Arial"/>
              <a:buNone/>
              <a:defRPr b="1" i="0" sz="16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600"/>
              <a:buFont typeface="Arial"/>
              <a:buNone/>
              <a:defRPr b="1" i="0" sz="16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1" name="Google Shape;111;p25"/>
          <p:cNvSpPr txBox="1"/>
          <p:nvPr>
            <p:ph idx="3" type="body"/>
          </p:nvPr>
        </p:nvSpPr>
        <p:spPr>
          <a:xfrm>
            <a:off x="535920" y="2661385"/>
            <a:ext cx="6787445" cy="31233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55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75756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-3302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-3175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-3048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6"/>
          <p:cNvSpPr txBox="1"/>
          <p:nvPr>
            <p:ph type="title"/>
          </p:nvPr>
        </p:nvSpPr>
        <p:spPr>
          <a:xfrm>
            <a:off x="2448000" y="402336"/>
            <a:ext cx="8839200" cy="493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8E72"/>
              </a:buClr>
              <a:buSzPts val="2200"/>
              <a:buFont typeface="Century Gothic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>
  <p:cSld name="Title and Content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14"/>
          <p:cNvSpPr txBox="1"/>
          <p:nvPr>
            <p:ph type="title"/>
          </p:nvPr>
        </p:nvSpPr>
        <p:spPr>
          <a:xfrm>
            <a:off x="2448000" y="402336"/>
            <a:ext cx="8839200" cy="493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8E72"/>
              </a:buClr>
              <a:buSzPts val="2200"/>
              <a:buFont typeface="Century Gothic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14"/>
          <p:cNvSpPr txBox="1"/>
          <p:nvPr>
            <p:ph idx="1" type="body"/>
          </p:nvPr>
        </p:nvSpPr>
        <p:spPr>
          <a:xfrm>
            <a:off x="540000" y="1825625"/>
            <a:ext cx="11006006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>
  <p:cSld name="Two Content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5"/>
          <p:cNvSpPr txBox="1"/>
          <p:nvPr>
            <p:ph type="title"/>
          </p:nvPr>
        </p:nvSpPr>
        <p:spPr>
          <a:xfrm>
            <a:off x="2448000" y="402336"/>
            <a:ext cx="8820000" cy="493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8E7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5"/>
          <p:cNvSpPr txBox="1"/>
          <p:nvPr>
            <p:ph idx="1" type="body"/>
          </p:nvPr>
        </p:nvSpPr>
        <p:spPr>
          <a:xfrm>
            <a:off x="535920" y="1825625"/>
            <a:ext cx="5348406" cy="395915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8" name="Google Shape;28;p15"/>
          <p:cNvSpPr txBox="1"/>
          <p:nvPr>
            <p:ph idx="2" type="body"/>
          </p:nvPr>
        </p:nvSpPr>
        <p:spPr>
          <a:xfrm>
            <a:off x="6197600" y="1825625"/>
            <a:ext cx="5348406" cy="395915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wo Content">
  <p:cSld name="1_Two Conten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6"/>
          <p:cNvSpPr txBox="1"/>
          <p:nvPr>
            <p:ph type="title"/>
          </p:nvPr>
        </p:nvSpPr>
        <p:spPr>
          <a:xfrm>
            <a:off x="2448000" y="402336"/>
            <a:ext cx="8820000" cy="493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8E7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6"/>
          <p:cNvSpPr txBox="1"/>
          <p:nvPr>
            <p:ph idx="1" type="body"/>
          </p:nvPr>
        </p:nvSpPr>
        <p:spPr>
          <a:xfrm>
            <a:off x="4701654" y="1825626"/>
            <a:ext cx="6844352" cy="39591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16"/>
          <p:cNvSpPr/>
          <p:nvPr>
            <p:ph idx="2" type="pic"/>
          </p:nvPr>
        </p:nvSpPr>
        <p:spPr>
          <a:xfrm>
            <a:off x="545019" y="1554480"/>
            <a:ext cx="3465576" cy="437997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Comparison">
  <p:cSld name="1_Comparison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7"/>
          <p:cNvSpPr txBox="1"/>
          <p:nvPr>
            <p:ph type="title"/>
          </p:nvPr>
        </p:nvSpPr>
        <p:spPr>
          <a:xfrm>
            <a:off x="3157728" y="402336"/>
            <a:ext cx="8839200" cy="493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8E7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7"/>
          <p:cNvSpPr txBox="1"/>
          <p:nvPr>
            <p:ph idx="1" type="body"/>
          </p:nvPr>
        </p:nvSpPr>
        <p:spPr>
          <a:xfrm>
            <a:off x="4756245" y="1828801"/>
            <a:ext cx="6789761" cy="66638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200"/>
              <a:buNone/>
              <a:defRPr b="1" sz="2200"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6" name="Google Shape;36;p17"/>
          <p:cNvSpPr txBox="1"/>
          <p:nvPr>
            <p:ph idx="2" type="body"/>
          </p:nvPr>
        </p:nvSpPr>
        <p:spPr>
          <a:xfrm>
            <a:off x="4756245" y="2651760"/>
            <a:ext cx="6789761" cy="313302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17"/>
          <p:cNvSpPr/>
          <p:nvPr>
            <p:ph idx="3" type="pic"/>
          </p:nvPr>
        </p:nvSpPr>
        <p:spPr>
          <a:xfrm>
            <a:off x="535920" y="1554480"/>
            <a:ext cx="3465576" cy="437997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Comparison">
  <p:cSld name="2_Comparison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8"/>
          <p:cNvSpPr txBox="1"/>
          <p:nvPr>
            <p:ph type="title"/>
          </p:nvPr>
        </p:nvSpPr>
        <p:spPr>
          <a:xfrm>
            <a:off x="2448000" y="402336"/>
            <a:ext cx="8839200" cy="493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8E7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18"/>
          <p:cNvSpPr/>
          <p:nvPr>
            <p:ph idx="2" type="pic"/>
          </p:nvPr>
        </p:nvSpPr>
        <p:spPr>
          <a:xfrm>
            <a:off x="8104632" y="1554480"/>
            <a:ext cx="3465576" cy="437997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1" name="Google Shape;41;p18"/>
          <p:cNvSpPr txBox="1"/>
          <p:nvPr>
            <p:ph idx="1" type="body"/>
          </p:nvPr>
        </p:nvSpPr>
        <p:spPr>
          <a:xfrm>
            <a:off x="535920" y="1828801"/>
            <a:ext cx="6787445" cy="66638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200"/>
              <a:buNone/>
              <a:defRPr b="1" sz="2200"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2" name="Google Shape;42;p18"/>
          <p:cNvSpPr txBox="1"/>
          <p:nvPr>
            <p:ph idx="3" type="body"/>
          </p:nvPr>
        </p:nvSpPr>
        <p:spPr>
          <a:xfrm>
            <a:off x="535920" y="2661385"/>
            <a:ext cx="6787445" cy="31233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9"/>
          <p:cNvSpPr txBox="1"/>
          <p:nvPr>
            <p:ph type="title"/>
          </p:nvPr>
        </p:nvSpPr>
        <p:spPr>
          <a:xfrm>
            <a:off x="2448000" y="402336"/>
            <a:ext cx="8820000" cy="493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8E7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<Relationship Id="rId5" Type="http://schemas.openxmlformats.org/officeDocument/2006/relationships/theme" Target="../theme/theme2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0" Type="http://schemas.openxmlformats.org/officeDocument/2006/relationships/theme" Target="../theme/theme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3.xml.rels><?xml version="1.0" encoding="UTF-8" standalone="yes"?>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0.xml"/><Relationship Id="rId3" Type="http://schemas.openxmlformats.org/officeDocument/2006/relationships/slideLayout" Target="../slideLayouts/slideLayout11.xml"/><Relationship Id="rId4" Type="http://schemas.openxmlformats.org/officeDocument/2006/relationships/slideLayout" Target="../slideLayouts/slideLayout12.xml"/><Relationship Id="rId10" Type="http://schemas.openxmlformats.org/officeDocument/2006/relationships/theme" Target="../theme/theme5.xml"/><Relationship Id="rId9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5.xml"/><Relationship Id="rId8" Type="http://schemas.openxmlformats.org/officeDocument/2006/relationships/slideLayout" Target="../slideLayouts/slideLayout16.xml"/></Relationships>
</file>

<file path=ppt/slideMasters/_rels/slideMaster4.xml.rels><?xml version="1.0" encoding="UTF-8" standalone="yes"?>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9.xml"/><Relationship Id="rId4" Type="http://schemas.openxmlformats.org/officeDocument/2006/relationships/slideLayout" Target="../slideLayouts/slideLayout20.xml"/><Relationship Id="rId10" Type="http://schemas.openxmlformats.org/officeDocument/2006/relationships/theme" Target="../theme/theme1.xml"/><Relationship Id="rId9" Type="http://schemas.openxmlformats.org/officeDocument/2006/relationships/slideLayout" Target="../slideLayouts/slideLayout25.xml"/><Relationship Id="rId5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2.xml"/><Relationship Id="rId7" Type="http://schemas.openxmlformats.org/officeDocument/2006/relationships/slideLayout" Target="../slideLayouts/slideLayout23.xml"/><Relationship Id="rId8" Type="http://schemas.openxmlformats.org/officeDocument/2006/relationships/slideLayout" Target="../slideLayouts/slideLayout24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;p6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540000" y="-6051"/>
            <a:ext cx="1487261" cy="902163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Google Shape;7;p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-990247" y="1957423"/>
            <a:ext cx="6958557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Google Shape;8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968310" y="1300374"/>
            <a:ext cx="5193792" cy="2085036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Google Shape;9;p6"/>
          <p:cNvSpPr txBox="1"/>
          <p:nvPr/>
        </p:nvSpPr>
        <p:spPr>
          <a:xfrm>
            <a:off x="8836292" y="6119769"/>
            <a:ext cx="2436906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000" u="none" cap="none" strike="noStrike">
                <a:solidFill>
                  <a:srgbClr val="008E7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WWW.EAGE.ORG</a:t>
            </a:r>
            <a:endParaRPr b="1" i="0" sz="2000" u="none" cap="none" strike="noStrike">
              <a:solidFill>
                <a:srgbClr val="008E72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8"/>
          <p:cNvSpPr/>
          <p:nvPr/>
        </p:nvSpPr>
        <p:spPr>
          <a:xfrm>
            <a:off x="0" y="1554480"/>
            <a:ext cx="12192000" cy="4381498"/>
          </a:xfrm>
          <a:prstGeom prst="rect">
            <a:avLst/>
          </a:prstGeom>
          <a:solidFill>
            <a:srgbClr val="008F71"/>
          </a:solidFill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" name="Google Shape;13;p8"/>
          <p:cNvSpPr txBox="1"/>
          <p:nvPr>
            <p:ph type="title"/>
          </p:nvPr>
        </p:nvSpPr>
        <p:spPr>
          <a:xfrm>
            <a:off x="2448000" y="402336"/>
            <a:ext cx="8820000" cy="493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8E72"/>
              </a:buClr>
              <a:buSzPts val="2200"/>
              <a:buFont typeface="Century Gothic"/>
              <a:buNone/>
              <a:defRPr b="1" i="0" sz="2200" u="none" cap="none" strike="noStrike">
                <a:solidFill>
                  <a:srgbClr val="008E7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4" name="Google Shape;14;p8"/>
          <p:cNvSpPr txBox="1"/>
          <p:nvPr>
            <p:ph idx="1" type="body"/>
          </p:nvPr>
        </p:nvSpPr>
        <p:spPr>
          <a:xfrm>
            <a:off x="540000" y="1825625"/>
            <a:ext cx="108138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55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-3302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-3175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-3048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cxnSp>
        <p:nvCxnSpPr>
          <p:cNvPr id="15" name="Google Shape;15;p8"/>
          <p:cNvCxnSpPr/>
          <p:nvPr/>
        </p:nvCxnSpPr>
        <p:spPr>
          <a:xfrm>
            <a:off x="2548800" y="866775"/>
            <a:ext cx="9644568" cy="0"/>
          </a:xfrm>
          <a:prstGeom prst="straightConnector1">
            <a:avLst/>
          </a:prstGeom>
          <a:noFill/>
          <a:ln cap="rnd" cmpd="sng" w="25400">
            <a:solidFill>
              <a:srgbClr val="575757"/>
            </a:solidFill>
            <a:prstDash val="dot"/>
            <a:round/>
            <a:headEnd len="sm" w="sm" type="none"/>
            <a:tailEnd len="sm" w="sm" type="none"/>
          </a:ln>
        </p:spPr>
      </p:cxnSp>
      <p:sp>
        <p:nvSpPr>
          <p:cNvPr id="16" name="Google Shape;16;p8"/>
          <p:cNvSpPr/>
          <p:nvPr/>
        </p:nvSpPr>
        <p:spPr>
          <a:xfrm>
            <a:off x="0" y="6632113"/>
            <a:ext cx="12192000" cy="225889"/>
          </a:xfrm>
          <a:prstGeom prst="rect">
            <a:avLst/>
          </a:prstGeom>
          <a:solidFill>
            <a:srgbClr val="008F7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</p:txBody>
      </p:sp>
      <p:pic>
        <p:nvPicPr>
          <p:cNvPr id="17" name="Google Shape;17;p8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540000" y="-6051"/>
            <a:ext cx="1487261" cy="902163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0"/>
          <p:cNvSpPr/>
          <p:nvPr/>
        </p:nvSpPr>
        <p:spPr>
          <a:xfrm>
            <a:off x="0" y="1554480"/>
            <a:ext cx="12192000" cy="4381498"/>
          </a:xfrm>
          <a:prstGeom prst="rect">
            <a:avLst/>
          </a:prstGeom>
          <a:solidFill>
            <a:srgbClr val="575756"/>
          </a:solidFill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" name="Google Shape;48;p10"/>
          <p:cNvSpPr txBox="1"/>
          <p:nvPr>
            <p:ph type="title"/>
          </p:nvPr>
        </p:nvSpPr>
        <p:spPr>
          <a:xfrm>
            <a:off x="2448000" y="402336"/>
            <a:ext cx="8839200" cy="493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8E72"/>
              </a:buClr>
              <a:buSzPts val="2200"/>
              <a:buFont typeface="Century Gothic"/>
              <a:buNone/>
              <a:defRPr b="1" i="0" sz="2200" u="none" cap="none" strike="noStrike">
                <a:solidFill>
                  <a:srgbClr val="008E7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49" name="Google Shape;49;p10"/>
          <p:cNvSpPr txBox="1"/>
          <p:nvPr>
            <p:ph idx="1" type="body"/>
          </p:nvPr>
        </p:nvSpPr>
        <p:spPr>
          <a:xfrm>
            <a:off x="540000" y="1825625"/>
            <a:ext cx="11006006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55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-3302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-3175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-3048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cxnSp>
        <p:nvCxnSpPr>
          <p:cNvPr id="50" name="Google Shape;50;p10"/>
          <p:cNvCxnSpPr/>
          <p:nvPr/>
        </p:nvCxnSpPr>
        <p:spPr>
          <a:xfrm>
            <a:off x="2548800" y="866775"/>
            <a:ext cx="9731432" cy="0"/>
          </a:xfrm>
          <a:prstGeom prst="straightConnector1">
            <a:avLst/>
          </a:prstGeom>
          <a:noFill/>
          <a:ln cap="rnd" cmpd="sng" w="25400">
            <a:solidFill>
              <a:srgbClr val="575757"/>
            </a:solidFill>
            <a:prstDash val="dot"/>
            <a:round/>
            <a:headEnd len="sm" w="sm" type="none"/>
            <a:tailEnd len="sm" w="sm" type="none"/>
          </a:ln>
        </p:spPr>
      </p:cxnSp>
      <p:sp>
        <p:nvSpPr>
          <p:cNvPr id="51" name="Google Shape;51;p10"/>
          <p:cNvSpPr/>
          <p:nvPr/>
        </p:nvSpPr>
        <p:spPr>
          <a:xfrm>
            <a:off x="0" y="6632113"/>
            <a:ext cx="12192000" cy="225889"/>
          </a:xfrm>
          <a:prstGeom prst="rect">
            <a:avLst/>
          </a:prstGeom>
          <a:solidFill>
            <a:srgbClr val="008F7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</p:txBody>
      </p:sp>
      <p:pic>
        <p:nvPicPr>
          <p:cNvPr id="52" name="Google Shape;52;p10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540000" y="-6051"/>
            <a:ext cx="1487261" cy="902163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2"/>
          <p:cNvSpPr/>
          <p:nvPr/>
        </p:nvSpPr>
        <p:spPr>
          <a:xfrm>
            <a:off x="0" y="1554480"/>
            <a:ext cx="12192000" cy="4381498"/>
          </a:xfrm>
          <a:prstGeom prst="rect">
            <a:avLst/>
          </a:prstGeom>
          <a:solidFill>
            <a:srgbClr val="EDEDED"/>
          </a:solidFill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" name="Google Shape;83;p12"/>
          <p:cNvSpPr txBox="1"/>
          <p:nvPr>
            <p:ph type="title"/>
          </p:nvPr>
        </p:nvSpPr>
        <p:spPr>
          <a:xfrm>
            <a:off x="2448000" y="402336"/>
            <a:ext cx="8839200" cy="493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8E72"/>
              </a:buClr>
              <a:buSzPts val="2200"/>
              <a:buFont typeface="Century Gothic"/>
              <a:buNone/>
              <a:defRPr b="1" i="0" sz="2200" u="none" cap="none" strike="noStrike">
                <a:solidFill>
                  <a:srgbClr val="008E7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cxnSp>
        <p:nvCxnSpPr>
          <p:cNvPr id="84" name="Google Shape;84;p12"/>
          <p:cNvCxnSpPr/>
          <p:nvPr/>
        </p:nvCxnSpPr>
        <p:spPr>
          <a:xfrm>
            <a:off x="2548800" y="866775"/>
            <a:ext cx="9699347" cy="0"/>
          </a:xfrm>
          <a:prstGeom prst="straightConnector1">
            <a:avLst/>
          </a:prstGeom>
          <a:noFill/>
          <a:ln cap="rnd" cmpd="sng" w="25400">
            <a:solidFill>
              <a:srgbClr val="575757"/>
            </a:solidFill>
            <a:prstDash val="dot"/>
            <a:round/>
            <a:headEnd len="sm" w="sm" type="none"/>
            <a:tailEnd len="sm" w="sm" type="none"/>
          </a:ln>
        </p:spPr>
      </p:cxnSp>
      <p:sp>
        <p:nvSpPr>
          <p:cNvPr id="85" name="Google Shape;85;p12"/>
          <p:cNvSpPr/>
          <p:nvPr/>
        </p:nvSpPr>
        <p:spPr>
          <a:xfrm>
            <a:off x="0" y="6632113"/>
            <a:ext cx="12192000" cy="225889"/>
          </a:xfrm>
          <a:prstGeom prst="rect">
            <a:avLst/>
          </a:prstGeom>
          <a:solidFill>
            <a:srgbClr val="008F7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</p:txBody>
      </p:sp>
      <p:pic>
        <p:nvPicPr>
          <p:cNvPr id="86" name="Google Shape;86;p12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540000" y="-6051"/>
            <a:ext cx="1487261" cy="902163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"/>
          <p:cNvSpPr txBox="1"/>
          <p:nvPr/>
        </p:nvSpPr>
        <p:spPr>
          <a:xfrm>
            <a:off x="5762445" y="3454326"/>
            <a:ext cx="5625983" cy="7893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7070"/>
              </a:buClr>
              <a:buSzPts val="4000"/>
              <a:buFont typeface="Arial"/>
              <a:buNone/>
            </a:pPr>
            <a:r>
              <a:rPr b="1" i="0" lang="en-US" sz="4000" u="none" cap="none" strike="noStrike">
                <a:solidFill>
                  <a:srgbClr val="70707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PRESENTATION TEMPLATE</a:t>
            </a:r>
            <a:endParaRPr/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rgbClr val="70707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20" name="Google Shape;120;p1"/>
          <p:cNvSpPr/>
          <p:nvPr/>
        </p:nvSpPr>
        <p:spPr>
          <a:xfrm>
            <a:off x="5986732" y="4830873"/>
            <a:ext cx="5401696" cy="10156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EAGE Seabed Seismic Today: from Acquisition to Application</a:t>
            </a:r>
            <a:endParaRPr b="1" i="0" sz="2000" u="none" cap="none" strike="noStrike">
              <a:solidFill>
                <a:srgbClr val="575756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8-10 September</a:t>
            </a:r>
            <a:r>
              <a:rPr b="0" i="0" lang="en-US" sz="20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2020</a:t>
            </a:r>
            <a:endParaRPr b="0" i="0" sz="2000" u="none" cap="none" strike="noStrike">
              <a:solidFill>
                <a:srgbClr val="575756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Online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"/>
          <p:cNvSpPr txBox="1"/>
          <p:nvPr>
            <p:ph type="title"/>
          </p:nvPr>
        </p:nvSpPr>
        <p:spPr>
          <a:xfrm>
            <a:off x="2448000" y="402336"/>
            <a:ext cx="8820000" cy="493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8E72"/>
              </a:buClr>
              <a:buSzPts val="2200"/>
              <a:buFont typeface="Century Gothic"/>
              <a:buNone/>
            </a:pPr>
            <a:r>
              <a:rPr lang="en-US"/>
              <a:t>YOUR PRESENTATION</a:t>
            </a:r>
            <a:endParaRPr/>
          </a:p>
        </p:txBody>
      </p:sp>
      <p:sp>
        <p:nvSpPr>
          <p:cNvPr id="126" name="Google Shape;126;p2"/>
          <p:cNvSpPr txBox="1"/>
          <p:nvPr>
            <p:ph idx="1" type="body"/>
          </p:nvPr>
        </p:nvSpPr>
        <p:spPr>
          <a:xfrm>
            <a:off x="545443" y="3239218"/>
            <a:ext cx="11101114" cy="74187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</a:pPr>
            <a:r>
              <a:rPr lang="en-US"/>
              <a:t>PLEASE NOTE: EAGE Presentation template is not mandatory to use, you are welcome to use your own organization template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3"/>
          <p:cNvSpPr txBox="1"/>
          <p:nvPr>
            <p:ph type="title"/>
          </p:nvPr>
        </p:nvSpPr>
        <p:spPr>
          <a:xfrm>
            <a:off x="2448000" y="402336"/>
            <a:ext cx="8820000" cy="493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8E72"/>
              </a:buClr>
              <a:buSzPts val="2200"/>
              <a:buFont typeface="Century Gothic"/>
              <a:buNone/>
            </a:pPr>
            <a:r>
              <a:t/>
            </a:r>
            <a:endParaRPr/>
          </a:p>
        </p:txBody>
      </p:sp>
      <p:sp>
        <p:nvSpPr>
          <p:cNvPr id="132" name="Google Shape;132;p3"/>
          <p:cNvSpPr txBox="1"/>
          <p:nvPr>
            <p:ph idx="1" type="body"/>
          </p:nvPr>
        </p:nvSpPr>
        <p:spPr>
          <a:xfrm>
            <a:off x="458283" y="2199737"/>
            <a:ext cx="10885453" cy="320902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61950" lvl="0" marL="5143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t/>
            </a:r>
            <a:endParaRPr sz="24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4"/>
          <p:cNvSpPr txBox="1"/>
          <p:nvPr>
            <p:ph type="title"/>
          </p:nvPr>
        </p:nvSpPr>
        <p:spPr>
          <a:xfrm>
            <a:off x="2448000" y="402336"/>
            <a:ext cx="8839200" cy="493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8E72"/>
              </a:buClr>
              <a:buSzPts val="2200"/>
              <a:buFont typeface="Century Gothic"/>
              <a:buNone/>
            </a:pPr>
            <a:r>
              <a:t/>
            </a:r>
            <a:endParaRPr/>
          </a:p>
        </p:txBody>
      </p:sp>
      <p:sp>
        <p:nvSpPr>
          <p:cNvPr id="138" name="Google Shape;138;p4"/>
          <p:cNvSpPr txBox="1"/>
          <p:nvPr>
            <p:ph idx="1" type="body"/>
          </p:nvPr>
        </p:nvSpPr>
        <p:spPr>
          <a:xfrm>
            <a:off x="944558" y="1837982"/>
            <a:ext cx="10131757" cy="39244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01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5"/>
          <p:cNvSpPr txBox="1"/>
          <p:nvPr>
            <p:ph type="title"/>
          </p:nvPr>
        </p:nvSpPr>
        <p:spPr>
          <a:xfrm>
            <a:off x="2448000" y="402336"/>
            <a:ext cx="8839200" cy="493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8E72"/>
              </a:buClr>
              <a:buSzPts val="2200"/>
              <a:buFont typeface="Century Gothic"/>
              <a:buNone/>
            </a:pPr>
            <a:r>
              <a:t/>
            </a:r>
            <a:endParaRPr/>
          </a:p>
        </p:txBody>
      </p:sp>
      <p:sp>
        <p:nvSpPr>
          <p:cNvPr id="144" name="Google Shape;144;p5"/>
          <p:cNvSpPr txBox="1"/>
          <p:nvPr>
            <p:ph idx="1" type="body"/>
          </p:nvPr>
        </p:nvSpPr>
        <p:spPr>
          <a:xfrm>
            <a:off x="441385" y="2510942"/>
            <a:ext cx="11309230" cy="239269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6"/>
              </a:buClr>
              <a:buSzPts val="2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1_Custom Design">
  <a:themeElements>
    <a:clrScheme name="Custom 2">
      <a:dk1>
        <a:srgbClr val="000000"/>
      </a:dk1>
      <a:lt1>
        <a:srgbClr val="FFFFFF"/>
      </a:lt1>
      <a:dk2>
        <a:srgbClr val="575756"/>
      </a:dk2>
      <a:lt2>
        <a:srgbClr val="EDEDED"/>
      </a:lt2>
      <a:accent1>
        <a:srgbClr val="009A7C"/>
      </a:accent1>
      <a:accent2>
        <a:srgbClr val="8E1859"/>
      </a:accent2>
      <a:accent3>
        <a:srgbClr val="9FB3C3"/>
      </a:accent3>
      <a:accent4>
        <a:srgbClr val="C79923"/>
      </a:accent4>
      <a:accent5>
        <a:srgbClr val="68B5E4"/>
      </a:accent5>
      <a:accent6>
        <a:srgbClr val="27275F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Custom Design">
  <a:themeElements>
    <a:clrScheme name="Custom 2">
      <a:dk1>
        <a:srgbClr val="000000"/>
      </a:dk1>
      <a:lt1>
        <a:srgbClr val="FFFFFF"/>
      </a:lt1>
      <a:dk2>
        <a:srgbClr val="575756"/>
      </a:dk2>
      <a:lt2>
        <a:srgbClr val="EDEDED"/>
      </a:lt2>
      <a:accent1>
        <a:srgbClr val="009A7C"/>
      </a:accent1>
      <a:accent2>
        <a:srgbClr val="8E1859"/>
      </a:accent2>
      <a:accent3>
        <a:srgbClr val="9FB3C3"/>
      </a:accent3>
      <a:accent4>
        <a:srgbClr val="C79923"/>
      </a:accent4>
      <a:accent5>
        <a:srgbClr val="68B5E4"/>
      </a:accent5>
      <a:accent6>
        <a:srgbClr val="27275F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2_Custom Design">
  <a:themeElements>
    <a:clrScheme name="Custom 2">
      <a:dk1>
        <a:srgbClr val="000000"/>
      </a:dk1>
      <a:lt1>
        <a:srgbClr val="FFFFFF"/>
      </a:lt1>
      <a:dk2>
        <a:srgbClr val="575756"/>
      </a:dk2>
      <a:lt2>
        <a:srgbClr val="EDEDED"/>
      </a:lt2>
      <a:accent1>
        <a:srgbClr val="009A7C"/>
      </a:accent1>
      <a:accent2>
        <a:srgbClr val="8E1859"/>
      </a:accent2>
      <a:accent3>
        <a:srgbClr val="9FB3C3"/>
      </a:accent3>
      <a:accent4>
        <a:srgbClr val="C79923"/>
      </a:accent4>
      <a:accent5>
        <a:srgbClr val="68B5E4"/>
      </a:accent5>
      <a:accent6>
        <a:srgbClr val="27275F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2015-12-09T13:34:49Z</dcterms:created>
  <dc:creator>Fahrid van Uitert</dc:creator>
</cp:coreProperties>
</file>