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  <p:sldMasterId id="2147483659" r:id="rId5"/>
    <p:sldMasterId id="214748366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y="6858000" cx="12192000"/>
  <p:notesSz cx="6858000" cy="9144000"/>
  <p:embeddedFontLs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i94KRPhqYoiYpt5qF5nv6awk3Q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font" Target="fonts/CenturyGothic-regular.fntdata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5" Type="http://schemas.openxmlformats.org/officeDocument/2006/relationships/font" Target="fonts/CenturyGothic-italic.fntdata"/><Relationship Id="rId14" Type="http://schemas.openxmlformats.org/officeDocument/2006/relationships/font" Target="fonts/CenturyGothic-bold.fntdata"/><Relationship Id="rId17" Type="http://customschemas.google.com/relationships/presentationmetadata" Target="metadata"/><Relationship Id="rId16" Type="http://schemas.openxmlformats.org/officeDocument/2006/relationships/font" Target="fonts/CenturyGothic-boldItalic.fnt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1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" type="body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9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0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0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30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31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31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2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32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32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/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" type="body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9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22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23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24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4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5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5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5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7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18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8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10" Type="http://schemas.openxmlformats.org/officeDocument/2006/relationships/theme" Target="../theme/theme5.xml"/><Relationship Id="rId9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6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b="1" i="0" sz="2000" u="none" cap="none" strike="noStrik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8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8"/>
          <p:cNvSpPr txBox="1"/>
          <p:nvPr>
            <p:ph idx="1" type="body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" name="Google Shape;15;p8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6" name="Google Shape;16;p8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0" name="Google Shape;50;p10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51" name="Google Shape;51;p10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84" name="Google Shape;84;p12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85" name="Google Shape;85;p12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5762445" y="3454326"/>
            <a:ext cx="5625983" cy="789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830873"/>
            <a:ext cx="540169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EAGE Seabed Seismic Today: from Acquisition to Application</a:t>
            </a:r>
            <a:endParaRPr b="1" i="0" sz="2000" u="none" cap="none" strike="noStrike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8-10 September</a:t>
            </a:r>
            <a:r>
              <a:rPr b="0" i="0" lang="en-US" sz="2000" u="none" cap="none" strike="noStrik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2020</a:t>
            </a:r>
            <a:endParaRPr b="0" i="0" sz="2000" u="none" cap="none" strike="noStrike">
              <a:solidFill>
                <a:srgbClr val="57575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US"/>
              <a:t>YOUR PRESENTATION</a:t>
            </a:r>
            <a:endParaRPr/>
          </a:p>
        </p:txBody>
      </p:sp>
      <p:sp>
        <p:nvSpPr>
          <p:cNvPr id="126" name="Google Shape;126;p2"/>
          <p:cNvSpPr txBox="1"/>
          <p:nvPr>
            <p:ph idx="1" type="body"/>
          </p:nvPr>
        </p:nvSpPr>
        <p:spPr>
          <a:xfrm>
            <a:off x="545443" y="3239218"/>
            <a:ext cx="11101114" cy="741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PLEASE NOTE: EAGE Presentation template is not mandatory to use, you are welcome to use your own organization template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132" name="Google Shape;132;p3"/>
          <p:cNvSpPr txBox="1"/>
          <p:nvPr>
            <p:ph idx="1" type="body"/>
          </p:nvPr>
        </p:nvSpPr>
        <p:spPr>
          <a:xfrm>
            <a:off x="458283" y="2199737"/>
            <a:ext cx="10885453" cy="3209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138" name="Google Shape;138;p4"/>
          <p:cNvSpPr txBox="1"/>
          <p:nvPr>
            <p:ph idx="1" type="body"/>
          </p:nvPr>
        </p:nvSpPr>
        <p:spPr>
          <a:xfrm>
            <a:off x="944558" y="1837982"/>
            <a:ext cx="10131757" cy="3924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144" name="Google Shape;144;p5"/>
          <p:cNvSpPr txBox="1"/>
          <p:nvPr>
            <p:ph idx="1" type="body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2015-12-09T13:34:49Z</dcterms:created>
  <dc:creator>Fahrid van Uitert</dc:creator>
</cp:coreProperties>
</file>