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0"/>
    <a:srgbClr val="05A66F"/>
    <a:srgbClr val="D7E14E"/>
    <a:srgbClr val="0FE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F24B7-8131-1B06-1085-AB972D76A839}" v="65" dt="2022-08-24T10:01:3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8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3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6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875D-1F3A-4F32-A8EE-4FCC7807F1B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A463-35FC-4F0A-B00F-4879BE06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EEA8-F752-45C5-80BA-9146ED2CC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317067"/>
            <a:ext cx="5829300" cy="1263028"/>
          </a:xfrm>
        </p:spPr>
        <p:txBody>
          <a:bodyPr>
            <a:normAutofit/>
          </a:bodyPr>
          <a:lstStyle/>
          <a:p>
            <a:pPr algn="l"/>
            <a:r>
              <a:rPr lang="en-GB" sz="3600" b="1">
                <a:solidFill>
                  <a:srgbClr val="002A50"/>
                </a:solidFill>
                <a:latin typeface="Arial"/>
                <a:cs typeface="Arial"/>
              </a:rPr>
              <a:t>Lorem ipsum </a:t>
            </a:r>
            <a:r>
              <a:rPr lang="en-GB" sz="3600" b="1" err="1">
                <a:solidFill>
                  <a:srgbClr val="002A50"/>
                </a:solidFill>
                <a:latin typeface="Arial"/>
                <a:cs typeface="Arial"/>
              </a:rPr>
              <a:t>dolor</a:t>
            </a:r>
            <a:r>
              <a:rPr lang="en-GB" sz="3600" b="1">
                <a:solidFill>
                  <a:srgbClr val="002A50"/>
                </a:solidFill>
                <a:latin typeface="Arial"/>
                <a:cs typeface="Arial"/>
              </a:rPr>
              <a:t> sit </a:t>
            </a:r>
            <a:r>
              <a:rPr lang="en-GB" sz="3600" b="1" err="1">
                <a:solidFill>
                  <a:srgbClr val="002A50"/>
                </a:solidFill>
                <a:latin typeface="Arial"/>
                <a:cs typeface="Arial"/>
              </a:rPr>
              <a:t>amet</a:t>
            </a:r>
            <a:endParaRPr lang="en-GB" sz="3600" b="1">
              <a:solidFill>
                <a:srgbClr val="002A50"/>
              </a:solidFill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D2D55-1C45-4834-B812-15A6EEE00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6841390"/>
            <a:ext cx="5829300" cy="1857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Ut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voluptas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dignissimos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ut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ratione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accusamus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eum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laborum</a:t>
            </a: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 </a:t>
            </a:r>
            <a:r>
              <a:rPr lang="en-GB" sz="2000" b="1" i="1" err="1">
                <a:solidFill>
                  <a:srgbClr val="05A66F"/>
                </a:solidFill>
                <a:latin typeface="Arial"/>
                <a:cs typeface="Arial"/>
              </a:rPr>
              <a:t>sequi</a:t>
            </a:r>
            <a:endParaRPr lang="en-US" sz="2000" b="1" i="1" err="1">
              <a:solidFill>
                <a:srgbClr val="05A66F"/>
              </a:solidFill>
              <a:latin typeface="Arial"/>
              <a:cs typeface="Arial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0BD10D-5881-0207-E49B-47C31D457A85}"/>
              </a:ext>
            </a:extLst>
          </p:cNvPr>
          <p:cNvSpPr txBox="1">
            <a:spLocks/>
          </p:cNvSpPr>
          <p:nvPr/>
        </p:nvSpPr>
        <p:spPr>
          <a:xfrm>
            <a:off x="517663" y="9230094"/>
            <a:ext cx="5829300" cy="747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2000" b="1" i="1">
                <a:solidFill>
                  <a:srgbClr val="05A66F"/>
                </a:solidFill>
                <a:latin typeface="Arial"/>
                <a:cs typeface="Arial"/>
              </a:rPr>
              <a:t>Author/Speaker</a:t>
            </a:r>
          </a:p>
        </p:txBody>
      </p:sp>
    </p:spTree>
    <p:extLst>
      <p:ext uri="{BB962C8B-B14F-4D97-AF65-F5344CB8AC3E}">
        <p14:creationId xmlns:p14="http://schemas.microsoft.com/office/powerpoint/2010/main" val="226582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D95FD-7D2C-4921-8AFF-FBE2049F9B80}"/>
              </a:ext>
            </a:extLst>
          </p:cNvPr>
          <p:cNvSpPr/>
          <p:nvPr/>
        </p:nvSpPr>
        <p:spPr>
          <a:xfrm>
            <a:off x="525780" y="1688961"/>
            <a:ext cx="57226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002A50"/>
                </a:solidFill>
              </a:rPr>
              <a:t>Lorem ipsum </a:t>
            </a:r>
            <a:r>
              <a:rPr lang="en-GB" sz="2800" b="1" err="1">
                <a:solidFill>
                  <a:srgbClr val="002A50"/>
                </a:solidFill>
              </a:rPr>
              <a:t>dolor</a:t>
            </a:r>
            <a:r>
              <a:rPr lang="en-GB" sz="2800" b="1">
                <a:solidFill>
                  <a:srgbClr val="002A50"/>
                </a:solidFill>
              </a:rPr>
              <a:t> sit </a:t>
            </a:r>
            <a:r>
              <a:rPr lang="en-GB" sz="2800" b="1" err="1">
                <a:solidFill>
                  <a:srgbClr val="002A50"/>
                </a:solidFill>
              </a:rPr>
              <a:t>amet</a:t>
            </a:r>
            <a:r>
              <a:rPr lang="en-GB" sz="2800" b="1">
                <a:solidFill>
                  <a:srgbClr val="002A50"/>
                </a:solidFill>
              </a:rPr>
              <a:t>, </a:t>
            </a:r>
            <a:r>
              <a:rPr lang="en-GB" sz="2800" b="1" err="1">
                <a:solidFill>
                  <a:srgbClr val="002A50"/>
                </a:solidFill>
              </a:rPr>
              <a:t>consect</a:t>
            </a:r>
            <a:r>
              <a:rPr lang="en-GB" sz="2800" b="1">
                <a:solidFill>
                  <a:srgbClr val="002A50"/>
                </a:solidFill>
              </a:rPr>
              <a:t> </a:t>
            </a:r>
            <a:r>
              <a:rPr lang="en-GB" sz="2800" b="1" err="1">
                <a:solidFill>
                  <a:srgbClr val="002A50"/>
                </a:solidFill>
              </a:rPr>
              <a:t>adipiscing</a:t>
            </a:r>
            <a:r>
              <a:rPr lang="en-GB" sz="2800" b="1">
                <a:solidFill>
                  <a:srgbClr val="002A50"/>
                </a:solidFill>
              </a:rPr>
              <a:t> </a:t>
            </a:r>
            <a:r>
              <a:rPr lang="en-GB" sz="2800" b="1" err="1">
                <a:solidFill>
                  <a:srgbClr val="002A50"/>
                </a:solidFill>
              </a:rPr>
              <a:t>elit</a:t>
            </a:r>
            <a:r>
              <a:rPr lang="en-GB" sz="2800" b="1">
                <a:solidFill>
                  <a:srgbClr val="002A50"/>
                </a:solidFill>
              </a:rPr>
              <a:t>, </a:t>
            </a:r>
            <a:r>
              <a:rPr lang="en-GB" sz="2800" b="1" err="1">
                <a:solidFill>
                  <a:srgbClr val="002A50"/>
                </a:solidFill>
              </a:rPr>
              <a:t>sed</a:t>
            </a:r>
            <a:r>
              <a:rPr lang="en-GB" sz="2800" b="1">
                <a:solidFill>
                  <a:srgbClr val="002A50"/>
                </a:solidFill>
              </a:rPr>
              <a:t> diam.</a:t>
            </a:r>
            <a:br>
              <a:rPr lang="en-US"/>
            </a:br>
            <a:endParaRPr lang="en-US" sz="2000" b="1" i="1">
              <a:solidFill>
                <a:srgbClr val="645D9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67A315-FF38-4EF0-A569-BFF952CB548B}"/>
              </a:ext>
            </a:extLst>
          </p:cNvPr>
          <p:cNvSpPr txBox="1">
            <a:spLocks/>
          </p:cNvSpPr>
          <p:nvPr/>
        </p:nvSpPr>
        <p:spPr>
          <a:xfrm>
            <a:off x="514350" y="2613379"/>
            <a:ext cx="5829300" cy="9070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i="1">
                <a:solidFill>
                  <a:srgbClr val="05A66F"/>
                </a:solidFill>
              </a:rPr>
              <a:t>Lorem ipsum </a:t>
            </a:r>
            <a:r>
              <a:rPr lang="en-GB" sz="2000" b="1" i="1" err="1">
                <a:solidFill>
                  <a:srgbClr val="05A66F"/>
                </a:solidFill>
              </a:rPr>
              <a:t>dolor</a:t>
            </a:r>
            <a:r>
              <a:rPr lang="en-GB" sz="2000" b="1" i="1">
                <a:solidFill>
                  <a:srgbClr val="05A66F"/>
                </a:solidFill>
              </a:rPr>
              <a:t> sit </a:t>
            </a:r>
            <a:r>
              <a:rPr lang="en-GB" sz="2000" b="1" i="1" err="1">
                <a:solidFill>
                  <a:srgbClr val="05A66F"/>
                </a:solidFill>
              </a:rPr>
              <a:t>amet</a:t>
            </a:r>
            <a:r>
              <a:rPr lang="en-GB" sz="2000" b="1" i="1">
                <a:solidFill>
                  <a:srgbClr val="05A66F"/>
                </a:solidFill>
              </a:rPr>
              <a:t>, </a:t>
            </a:r>
            <a:r>
              <a:rPr lang="en-GB" sz="2000" b="1" i="1" err="1">
                <a:solidFill>
                  <a:srgbClr val="05A66F"/>
                </a:solidFill>
              </a:rPr>
              <a:t>consectetuer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adipiscing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elit</a:t>
            </a:r>
            <a:r>
              <a:rPr lang="en-GB" sz="2000" b="1" i="1">
                <a:solidFill>
                  <a:srgbClr val="05A66F"/>
                </a:solidFill>
              </a:rPr>
              <a:t>, </a:t>
            </a:r>
            <a:r>
              <a:rPr lang="en-GB" sz="2000" b="1" i="1" err="1">
                <a:solidFill>
                  <a:srgbClr val="05A66F"/>
                </a:solidFill>
              </a:rPr>
              <a:t>sed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diam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nonummy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nibh</a:t>
            </a:r>
            <a:r>
              <a:rPr lang="en-GB" sz="2000" b="1" i="1">
                <a:solidFill>
                  <a:srgbClr val="05A66F"/>
                </a:solidFill>
              </a:rPr>
              <a:t> </a:t>
            </a:r>
            <a:r>
              <a:rPr lang="en-GB" sz="2000" b="1" i="1" err="1">
                <a:solidFill>
                  <a:srgbClr val="05A66F"/>
                </a:solidFill>
              </a:rPr>
              <a:t>euismod</a:t>
            </a:r>
            <a:r>
              <a:rPr lang="en-GB" sz="2000" b="1" i="1">
                <a:solidFill>
                  <a:srgbClr val="05A66F"/>
                </a:solidFill>
              </a:rPr>
              <a:t> tin</a:t>
            </a:r>
            <a:endParaRPr lang="en-US" sz="2000" b="1" i="1">
              <a:solidFill>
                <a:srgbClr val="05A66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CE9173-972E-47A5-AA89-BC12B3BD16FF}"/>
              </a:ext>
            </a:extLst>
          </p:cNvPr>
          <p:cNvCxnSpPr>
            <a:cxnSpLocks/>
          </p:cNvCxnSpPr>
          <p:nvPr/>
        </p:nvCxnSpPr>
        <p:spPr>
          <a:xfrm>
            <a:off x="514350" y="3625426"/>
            <a:ext cx="5829300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26D856-B91B-4D87-A897-59E1DAAE1518}"/>
              </a:ext>
            </a:extLst>
          </p:cNvPr>
          <p:cNvSpPr txBox="1">
            <a:spLocks/>
          </p:cNvSpPr>
          <p:nvPr/>
        </p:nvSpPr>
        <p:spPr>
          <a:xfrm>
            <a:off x="2636520" y="3813952"/>
            <a:ext cx="3707130" cy="651114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sed diam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wisi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exerci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tation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ullamcorper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suscipit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lobortis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Duis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vel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iriure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 in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hendrerit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vulputate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molestie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vel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illum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feugiat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at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vero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eros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accumsan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iusto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odio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qui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praesent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luptatum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zzril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delenit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duis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feugait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CFF3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sed diam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CFF3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sed diam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CFF3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sed diam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CFF33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consectetuer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, sed diam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nonummy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euismod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tincidunt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laoreet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dolore magna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volutpat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CCFF33"/>
              </a:buClr>
              <a:buSzPct val="120000"/>
              <a:buFont typeface="Courier New" panose="02070309020205020404" pitchFamily="49" charset="0"/>
              <a:buChar char="o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F674C2A-E413-4ACA-AE85-67749A59A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37" y="3900664"/>
            <a:ext cx="2657675" cy="15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4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Office Theme</vt:lpstr>
      <vt:lpstr>Lorem ipsum dolor sit amet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 adipiscing elit, sed diam nonummy nibh euismod tin</dc:title>
  <dc:creator>Nurliana Anis Lamien</dc:creator>
  <cp:lastModifiedBy>Mohd Shazni Jaapar</cp:lastModifiedBy>
  <cp:revision>2</cp:revision>
  <dcterms:created xsi:type="dcterms:W3CDTF">2019-08-08T09:31:09Z</dcterms:created>
  <dcterms:modified xsi:type="dcterms:W3CDTF">2022-08-26T02:40:38Z</dcterms:modified>
</cp:coreProperties>
</file>