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gWNktMqLkQqp8v40anIlXESVlK9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9849250" y="5872800"/>
            <a:ext cx="23397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MY" sz="1100" u="none" cap="none" strike="noStrike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Thank You to our Platinum Sponsors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