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efd79af82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58" name="Google Shape;58;g3efd79af822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efd79af822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65" name="Google Shape;65;g3efd79af822_0_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3efd79af822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5" name="Google Shape;75;g3efd79af822_0_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 title="24562-NFR26 Promo Package_PPT 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18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4"/>
          <p:cNvSpPr txBox="1"/>
          <p:nvPr/>
        </p:nvSpPr>
        <p:spPr>
          <a:xfrm>
            <a:off x="7441113" y="4468225"/>
            <a:ext cx="1896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3E6EC2"/>
                </a:solidFill>
              </a:rPr>
              <a:t>Platinum Sponsor</a:t>
            </a:r>
            <a:endParaRPr b="1" sz="1200">
              <a:solidFill>
                <a:srgbClr val="3E6EC2"/>
              </a:solidFill>
            </a:endParaRPr>
          </a:p>
        </p:txBody>
      </p:sp>
      <p:pic>
        <p:nvPicPr>
          <p:cNvPr id="62" name="Google Shape;62;p14"/>
          <p:cNvPicPr preferRelativeResize="0"/>
          <p:nvPr/>
        </p:nvPicPr>
        <p:blipFill rotWithShape="1">
          <a:blip r:embed="rId4">
            <a:alphaModFix/>
          </a:blip>
          <a:srcRect b="30773" l="0" r="0" t="36539"/>
          <a:stretch/>
        </p:blipFill>
        <p:spPr>
          <a:xfrm>
            <a:off x="7955213" y="4916325"/>
            <a:ext cx="868675" cy="227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165100" lvl="0" marL="3429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/>
          </a:p>
        </p:txBody>
      </p:sp>
      <p:pic>
        <p:nvPicPr>
          <p:cNvPr descr="Graphical user interface, application&#10;&#10;Description automatically generated" id="69" name="Google Shape;69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77313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5"/>
          <p:cNvSpPr txBox="1"/>
          <p:nvPr/>
        </p:nvSpPr>
        <p:spPr>
          <a:xfrm>
            <a:off x="3848725" y="2046341"/>
            <a:ext cx="1446600" cy="4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Paper Number and Title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1" name="Google Shape;71;p15"/>
          <p:cNvCxnSpPr/>
          <p:nvPr/>
        </p:nvCxnSpPr>
        <p:spPr>
          <a:xfrm>
            <a:off x="886522" y="2383574"/>
            <a:ext cx="7719600" cy="0"/>
          </a:xfrm>
          <a:prstGeom prst="straightConnector1">
            <a:avLst/>
          </a:prstGeom>
          <a:noFill/>
          <a:ln cap="flat" cmpd="sng" w="7150">
            <a:solidFill>
              <a:srgbClr val="3E6EC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2" name="Google Shape;72;p15"/>
          <p:cNvSpPr txBox="1"/>
          <p:nvPr/>
        </p:nvSpPr>
        <p:spPr>
          <a:xfrm>
            <a:off x="3834898" y="2518230"/>
            <a:ext cx="1504200" cy="4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Presenter’s Information 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8" name="Google Shape;78;p16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165100" lvl="0" marL="3429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/>
          </a:p>
        </p:txBody>
      </p:sp>
      <p:pic>
        <p:nvPicPr>
          <p:cNvPr descr="Graphical user interface, application&#10;&#10;Description automatically generated" id="79" name="Google Shape;79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6"/>
          <p:cNvSpPr txBox="1"/>
          <p:nvPr/>
        </p:nvSpPr>
        <p:spPr>
          <a:xfrm>
            <a:off x="3738446" y="2421709"/>
            <a:ext cx="13902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THANK YOU. 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