
<file path=[Content_Types].xml><?xml version="1.0" encoding="utf-8"?>
<Types xmlns="http://schemas.openxmlformats.org/package/2006/content-types"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http://customooxmlschemas.google.com/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1" roundtripDataSignature="AMtx7mgESHja0BWaINGILfvZvHJl9glUu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91"/>
    <p:restoredTop sz="94663"/>
  </p:normalViewPr>
  <p:slideViewPr>
    <p:cSldViewPr snapToGrid="0" snapToObjects="1">
      <p:cViewPr varScale="1">
        <p:scale>
          <a:sx n="81" d="100"/>
          <a:sy n="81" d="100"/>
        </p:scale>
        <p:origin x="200" y="864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customschemas.google.com/relationships/presentationmetadata" Target="meta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4" Type="http://schemas.openxmlformats.org/officeDocument/2006/relationships/slide" Target="slides/slide3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42785232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91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1" name="Google Shape;101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8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8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7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4" name="Google Shape;7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5" name="Google Shape;7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8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8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0" name="Google Shape;80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1" name="Google Shape;81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9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9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 dirty="0"/>
          </a:p>
        </p:txBody>
      </p:sp>
      <p:sp>
        <p:nvSpPr>
          <p:cNvPr id="21" name="Google Shape;21;p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  <p:pic>
        <p:nvPicPr>
          <p:cNvPr id="24" name="Google Shape;24;p9"/>
          <p:cNvPicPr preferRelativeResize="0"/>
          <p:nvPr userDrawn="1"/>
        </p:nvPicPr>
        <p:blipFill>
          <a:blip r:embed="rId2"/>
          <a:stretch>
            <a:fillRect/>
          </a:stretch>
        </p:blipFill>
        <p:spPr>
          <a:xfrm>
            <a:off x="10046" y="7145"/>
            <a:ext cx="12166598" cy="684371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8" name="Google Shape;2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1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11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5" name="Google Shape;35;p11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12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1" name="Google Shape;41;p12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2" name="Google Shape;42;p12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3" name="Google Shape;43;p12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4" name="Google Shape;44;p12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5" name="Google Shape;45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0" name="Google Shape;50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5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5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0" name="Google Shape;60;p15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1" name="Google Shape;61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2" name="Google Shape;62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6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6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7" name="Google Shape;67;p16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8" name="Google Shape;6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9" name="Google Shape;6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nl-NL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/>
          <p:nvPr/>
        </p:nvSpPr>
        <p:spPr>
          <a:xfrm>
            <a:off x="3810000" y="937128"/>
            <a:ext cx="8382000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TEMPLATE INSTRUCTION: DELETE AFTER READING</a:t>
            </a:r>
            <a:endParaRPr/>
          </a:p>
        </p:txBody>
      </p:sp>
      <p:sp>
        <p:nvSpPr>
          <p:cNvPr id="88" name="Google Shape;88;p1"/>
          <p:cNvSpPr txBox="1"/>
          <p:nvPr/>
        </p:nvSpPr>
        <p:spPr>
          <a:xfrm>
            <a:off x="497633" y="1663131"/>
            <a:ext cx="11196734" cy="42473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Instructions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on the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EAGE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Eastern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Mediterranean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Workshop </a:t>
            </a:r>
            <a:r>
              <a:rPr lang="nl-NL" sz="1800" b="1" i="0" u="none" strike="noStrike" cap="none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Powerpoint</a:t>
            </a:r>
            <a:r>
              <a:rPr lang="nl-NL" sz="1800" b="1" i="0" u="none" strike="noStrike" cap="none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Template: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template has been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designed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aid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 the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preparation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presentation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EAGE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Eastern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Mediterranean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Workshop. 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 first slide must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full workshop design (See slide 2)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content slides (See page 3-5) must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include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EAGE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event logos at the top.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strongly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prefer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in order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preserve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academic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nature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technical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programme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that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presenters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limit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use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company or professional logos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title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slide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/or the </a:t>
            </a:r>
            <a:r>
              <a:rPr lang="nl-NL" sz="1800" b="1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acknowledgments</a:t>
            </a:r>
            <a:r>
              <a:rPr lang="nl-NL" sz="18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slide.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b="1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marR="0" lvl="0" indent="-2857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Aside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from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these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specifications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all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information on the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following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slides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constitute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suggestions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,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may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adapt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template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suit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purposes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shape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of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your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presentation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dirty="0"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285750" lvl="0" indent="-285750">
              <a:buClr>
                <a:schemeClr val="dk1"/>
              </a:buClr>
              <a:buSzPts val="1800"/>
              <a:buFont typeface="Arial"/>
              <a:buChar char="•"/>
            </a:pP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We look forward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meeting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you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at the </a:t>
            </a:r>
            <a:r>
              <a:rPr lang="nl-NL" sz="1800" dirty="0" err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the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Third EAGE Eastern Mediterranean Workshop</a:t>
            </a:r>
            <a:r>
              <a:rPr lang="nl-NL" sz="1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!  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3"/>
          <p:cNvSpPr txBox="1"/>
          <p:nvPr/>
        </p:nvSpPr>
        <p:spPr>
          <a:xfrm>
            <a:off x="4466490" y="2544502"/>
            <a:ext cx="3259016" cy="95410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Abstract No.</a:t>
            </a:r>
            <a:endParaRPr dirty="0"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800" b="1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Presentation </a:t>
            </a:r>
            <a:r>
              <a:rPr lang="nl-NL" sz="2800" b="1" dirty="0" err="1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Title</a:t>
            </a:r>
            <a:endParaRPr dirty="0"/>
          </a:p>
        </p:txBody>
      </p:sp>
      <p:sp>
        <p:nvSpPr>
          <p:cNvPr id="98" name="Google Shape;98;p3"/>
          <p:cNvSpPr txBox="1"/>
          <p:nvPr/>
        </p:nvSpPr>
        <p:spPr>
          <a:xfrm>
            <a:off x="3136375" y="3748073"/>
            <a:ext cx="5919249" cy="46166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40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4"/>
          <p:cNvSpPr txBox="1"/>
          <p:nvPr/>
        </p:nvSpPr>
        <p:spPr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/>
          </a:p>
        </p:txBody>
      </p:sp>
      <p:sp>
        <p:nvSpPr>
          <p:cNvPr id="104" name="Google Shape;104;p4"/>
          <p:cNvSpPr txBox="1"/>
          <p:nvPr/>
        </p:nvSpPr>
        <p:spPr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to</a:t>
            </a: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suit</a:t>
            </a: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your</a:t>
            </a:r>
            <a:r>
              <a:rPr lang="nl-NL" sz="2000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lang="nl-NL" sz="2000" dirty="0" err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presentation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"/>
          <p:cNvSpPr txBox="1"/>
          <p:nvPr/>
        </p:nvSpPr>
        <p:spPr>
          <a:xfrm>
            <a:off x="7939269" y="938489"/>
            <a:ext cx="425273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SLIDE TITLE HERE (if applicable)</a:t>
            </a:r>
            <a:endParaRPr/>
          </a:p>
        </p:txBody>
      </p:sp>
      <p:sp>
        <p:nvSpPr>
          <p:cNvPr id="110" name="Google Shape;110;p5"/>
          <p:cNvSpPr txBox="1"/>
          <p:nvPr/>
        </p:nvSpPr>
        <p:spPr>
          <a:xfrm>
            <a:off x="1830355" y="1958009"/>
            <a:ext cx="8382000" cy="30426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Delete: Change to suit your presentation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6"/>
          <p:cNvSpPr txBox="1"/>
          <p:nvPr/>
        </p:nvSpPr>
        <p:spPr>
          <a:xfrm>
            <a:off x="1872343" y="272415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One-Column Format</a:t>
            </a:r>
            <a:endParaRPr/>
          </a:p>
        </p:txBody>
      </p:sp>
      <p:sp>
        <p:nvSpPr>
          <p:cNvPr id="116" name="Google Shape;116;p6"/>
          <p:cNvSpPr txBox="1"/>
          <p:nvPr/>
        </p:nvSpPr>
        <p:spPr>
          <a:xfrm>
            <a:off x="1796143" y="3810000"/>
            <a:ext cx="8610600" cy="10858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Author, Company and/or Logo Information</a:t>
            </a:r>
            <a:endParaRPr/>
          </a:p>
        </p:txBody>
      </p:sp>
      <p:sp>
        <p:nvSpPr>
          <p:cNvPr id="117" name="Google Shape;117;p6"/>
          <p:cNvSpPr txBox="1"/>
          <p:nvPr/>
        </p:nvSpPr>
        <p:spPr>
          <a:xfrm>
            <a:off x="6610739" y="941318"/>
            <a:ext cx="5581261" cy="400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nl-NL" sz="2000" b="1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Acknowledgements / Thank You / Questions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215</Words>
  <Application>Microsoft Macintosh PowerPoint</Application>
  <PresentationFormat>Widescreen</PresentationFormat>
  <Paragraphs>22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Eoghan Mark Hughes</dc:creator>
  <cp:lastModifiedBy>Marcus Arthur</cp:lastModifiedBy>
  <cp:revision>9</cp:revision>
  <dcterms:created xsi:type="dcterms:W3CDTF">2017-11-22T13:28:45Z</dcterms:created>
  <dcterms:modified xsi:type="dcterms:W3CDTF">2021-10-25T14:16:51Z</dcterms:modified>
</cp:coreProperties>
</file>