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1" roundtripDataSignature="AMtx7mgESHja0BWaINGILfvZvHJl9glU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91"/>
    <p:restoredTop sz="94663"/>
  </p:normalViewPr>
  <p:slideViewPr>
    <p:cSldViewPr snapToGrid="0" snapToObjects="1">
      <p:cViewPr varScale="1">
        <p:scale>
          <a:sx n="81" d="100"/>
          <a:sy n="81" d="100"/>
        </p:scale>
        <p:origin x="200" y="86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4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278523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21" name="Google Shape;21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id="24" name="Google Shape;24;p9"/>
          <p:cNvPicPr preferRelativeResize="0"/>
          <p:nvPr userDrawn="1"/>
        </p:nvPicPr>
        <p:blipFill>
          <a:blip r:embed="rId2"/>
          <a:stretch>
            <a:fillRect/>
          </a:stretch>
        </p:blipFill>
        <p:spPr>
          <a:xfrm>
            <a:off x="10046" y="7145"/>
            <a:ext cx="12166598" cy="68437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/>
          <p:cNvSpPr txBox="1"/>
          <p:nvPr/>
        </p:nvSpPr>
        <p:spPr>
          <a:xfrm>
            <a:off x="3810000" y="937128"/>
            <a:ext cx="83820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TEMPLATE INSTRUCTION: DELETE AFTER READING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497633" y="1663131"/>
            <a:ext cx="11196734" cy="4247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Instructions</a:t>
            </a:r>
            <a:r>
              <a:rPr lang="nl-NL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 the </a:t>
            </a:r>
            <a:r>
              <a:rPr lang="nl-NL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</a:t>
            </a:r>
            <a:r>
              <a:rPr lang="nl-NL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nl-NL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nl-NL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Third</a:t>
            </a:r>
            <a:r>
              <a:rPr lang="nl-NL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EAGE </a:t>
            </a:r>
            <a:r>
              <a:rPr lang="nl-NL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Eastern</a:t>
            </a:r>
            <a:r>
              <a:rPr lang="nl-NL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Mediterranean</a:t>
            </a:r>
            <a:r>
              <a:rPr lang="nl-NL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Workshop </a:t>
            </a:r>
            <a:r>
              <a:rPr lang="nl-NL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Powerpoint</a:t>
            </a:r>
            <a:r>
              <a:rPr lang="nl-NL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Template: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template has been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designed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aid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the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preparation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your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presentation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at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Third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EAGE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Eastern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Mediterranean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Workshop.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first slide must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full workshop design (See slide 2)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content slides (See page 3-5) must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EAGE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event logos at the top.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strongly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prefer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in order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preserve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academic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nature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the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technical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programme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that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presenters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limit the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company or professional logos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title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slide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/or the </a:t>
            </a:r>
            <a:r>
              <a:rPr lang="nl-NL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acknowledgments</a:t>
            </a:r>
            <a:r>
              <a:rPr lang="nl-NL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slide.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Aside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these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specifications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information on the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following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slides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constitute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suggestions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may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adapt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template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suit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purposes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shape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your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presentation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look forward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meeting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at the </a:t>
            </a:r>
            <a:r>
              <a:rPr lang="nl-NL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Third EAGE Eastern Mediterranean Workshop</a:t>
            </a: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  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 txBox="1"/>
          <p:nvPr/>
        </p:nvSpPr>
        <p:spPr>
          <a:xfrm>
            <a:off x="4466490" y="2544502"/>
            <a:ext cx="325901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Abstract No.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 </a:t>
            </a:r>
            <a:r>
              <a:rPr lang="nl-NL" sz="28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dirty="0"/>
          </a:p>
        </p:txBody>
      </p:sp>
      <p:sp>
        <p:nvSpPr>
          <p:cNvPr id="98" name="Google Shape;98;p3"/>
          <p:cNvSpPr txBox="1"/>
          <p:nvPr/>
        </p:nvSpPr>
        <p:spPr>
          <a:xfrm>
            <a:off x="3136375" y="3748073"/>
            <a:ext cx="591924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Author, Company and/or Logo Information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"/>
          <p:cNvSpPr txBox="1"/>
          <p:nvPr/>
        </p:nvSpPr>
        <p:spPr>
          <a:xfrm>
            <a:off x="7939269" y="938489"/>
            <a:ext cx="4252731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TITLE HERE (if applicable)</a:t>
            </a:r>
            <a:endParaRPr/>
          </a:p>
        </p:txBody>
      </p:sp>
      <p:sp>
        <p:nvSpPr>
          <p:cNvPr id="104" name="Google Shape;104;p4"/>
          <p:cNvSpPr txBox="1"/>
          <p:nvPr/>
        </p:nvSpPr>
        <p:spPr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Delete: Change </a:t>
            </a:r>
            <a:r>
              <a:rPr lang="nl-NL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nl-NL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suit</a:t>
            </a:r>
            <a:r>
              <a:rPr lang="nl-NL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your</a:t>
            </a:r>
            <a:r>
              <a:rPr lang="nl-NL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 txBox="1"/>
          <p:nvPr/>
        </p:nvSpPr>
        <p:spPr>
          <a:xfrm>
            <a:off x="7939269" y="938489"/>
            <a:ext cx="4252731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TITLE HERE (if applicable)</a:t>
            </a:r>
            <a:endParaRPr/>
          </a:p>
        </p:txBody>
      </p:sp>
      <p:sp>
        <p:nvSpPr>
          <p:cNvPr id="110" name="Google Shape;110;p5"/>
          <p:cNvSpPr txBox="1"/>
          <p:nvPr/>
        </p:nvSpPr>
        <p:spPr>
          <a:xfrm>
            <a:off x="1830355" y="1958009"/>
            <a:ext cx="8382000" cy="3042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Delete: Change to suit your presentation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"/>
          <p:cNvSpPr txBox="1"/>
          <p:nvPr/>
        </p:nvSpPr>
        <p:spPr>
          <a:xfrm>
            <a:off x="1872343" y="2724150"/>
            <a:ext cx="8610600" cy="108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One-Column Format</a:t>
            </a:r>
            <a:endParaRPr/>
          </a:p>
        </p:txBody>
      </p:sp>
      <p:sp>
        <p:nvSpPr>
          <p:cNvPr id="116" name="Google Shape;116;p6"/>
          <p:cNvSpPr txBox="1"/>
          <p:nvPr/>
        </p:nvSpPr>
        <p:spPr>
          <a:xfrm>
            <a:off x="1796143" y="3810000"/>
            <a:ext cx="8610600" cy="108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Author, Company and/or Logo Information</a:t>
            </a:r>
            <a:endParaRPr/>
          </a:p>
        </p:txBody>
      </p:sp>
      <p:sp>
        <p:nvSpPr>
          <p:cNvPr id="117" name="Google Shape;117;p6"/>
          <p:cNvSpPr txBox="1"/>
          <p:nvPr/>
        </p:nvSpPr>
        <p:spPr>
          <a:xfrm>
            <a:off x="6610739" y="941318"/>
            <a:ext cx="5581261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Acknowledgements / Thank You / Questions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215</Words>
  <Application>Microsoft Macintosh PowerPoint</Application>
  <PresentationFormat>Widescreen</PresentationFormat>
  <Paragraphs>22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Eoghan Mark Hughes</dc:creator>
  <cp:lastModifiedBy>Marcus Arthur</cp:lastModifiedBy>
  <cp:revision>9</cp:revision>
  <dcterms:created xsi:type="dcterms:W3CDTF">2017-11-22T13:28:45Z</dcterms:created>
  <dcterms:modified xsi:type="dcterms:W3CDTF">2021-10-25T14:16:51Z</dcterms:modified>
</cp:coreProperties>
</file>