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ESHja0BWaINGILfvZvHJl9glU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1"/>
    <p:restoredTop sz="94663"/>
  </p:normalViewPr>
  <p:slideViewPr>
    <p:cSldViewPr snapToGrid="0" snapToObjects="1">
      <p:cViewPr varScale="1">
        <p:scale>
          <a:sx n="81" d="100"/>
          <a:sy n="81" d="100"/>
        </p:scale>
        <p:origin x="200" y="8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27852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1" name="Google Shape;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24" name="Google Shape;24;p9"/>
          <p:cNvPicPr preferRelativeResize="0"/>
          <p:nvPr userDrawn="1"/>
        </p:nvPicPr>
        <p:blipFill>
          <a:blip r:embed="rId2"/>
          <a:stretch>
            <a:fillRect/>
          </a:stretch>
        </p:blipFill>
        <p:spPr>
          <a:xfrm>
            <a:off x="10046" y="7145"/>
            <a:ext cx="12166598" cy="6843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/>
        </p:nvSpPr>
        <p:spPr>
          <a:xfrm>
            <a:off x="3810000" y="937128"/>
            <a:ext cx="83820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497633" y="1663131"/>
            <a:ext cx="11196734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Third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EAGE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Eastern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Mediterranean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Workshop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Powerpoint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Template: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template has been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Third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EAGE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Eastern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Mediterranean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Workshop.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full workshop design (See slide 2)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content slides (See page 3-5) must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EAGE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 logos at the top.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strongly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order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preserve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presenters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limit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company or professional logos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/or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these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specifications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 on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slides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constitute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template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suit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meeting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Third EAGE Eastern Mediterranean Workshop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4466490" y="2544502"/>
            <a:ext cx="325901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</a:t>
            </a:r>
            <a:r>
              <a:rPr lang="nl-NL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dirty="0"/>
          </a:p>
        </p:txBody>
      </p:sp>
      <p:sp>
        <p:nvSpPr>
          <p:cNvPr id="98" name="Google Shape;98;p3"/>
          <p:cNvSpPr txBox="1"/>
          <p:nvPr/>
        </p:nvSpPr>
        <p:spPr>
          <a:xfrm>
            <a:off x="3136375" y="3748073"/>
            <a:ext cx="59192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suit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One-Column Format</a:t>
            </a:r>
            <a:endParaRPr/>
          </a:p>
        </p:txBody>
      </p:sp>
      <p:sp>
        <p:nvSpPr>
          <p:cNvPr id="116" name="Google Shape;116;p6"/>
          <p:cNvSpPr txBox="1"/>
          <p:nvPr/>
        </p:nvSpPr>
        <p:spPr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  <p:sp>
        <p:nvSpPr>
          <p:cNvPr id="117" name="Google Shape;117;p6"/>
          <p:cNvSpPr txBox="1"/>
          <p:nvPr/>
        </p:nvSpPr>
        <p:spPr>
          <a:xfrm>
            <a:off x="6610739" y="941318"/>
            <a:ext cx="558126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Acknowledgements / Thank You /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215</Words>
  <Application>Microsoft Macintosh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Eoghan Mark Hughes</dc:creator>
  <cp:lastModifiedBy>Marcus Arthur</cp:lastModifiedBy>
  <cp:revision>9</cp:revision>
  <dcterms:created xsi:type="dcterms:W3CDTF">2017-11-22T13:28:45Z</dcterms:created>
  <dcterms:modified xsi:type="dcterms:W3CDTF">2021-10-25T14:16:51Z</dcterms:modified>
</cp:coreProperties>
</file>