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ed87b82e5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ed87b82e5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ed87b82e5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ed87b82e5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ed87b82e56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ed87b82e56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ed87b82e56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ed87b82e56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ed87b82e56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ed87b82e56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345201" y="566900"/>
            <a:ext cx="7487100" cy="38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0714"/>
              <a:buFont typeface="Arial"/>
              <a:buNone/>
            </a:pPr>
            <a:r>
              <a:rPr b="1" lang="en" sz="1400"/>
              <a:t>TEMPLATE INSTRUCTIONS: DELETE SLIDE AFTER READING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61575" y="1313950"/>
            <a:ext cx="8705700" cy="28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 on the use of the Seismic Inversion Powerpoint Template: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8605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template has been designed to aid you in the preparation of your presentation.</a:t>
            </a:r>
            <a:b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8605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first slide must include the full Conference design (See slide 2) and all content slides (See page 3-6) must include the EAGE and event logos at the top.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8605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order to preserve the academic nature of the technical programme, the presenters should limit the use of company or professional logos to the title slide and/or the acknowledgments slide.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8605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Aside from these specifications, all information on the following slides constitute suggestions, and you may adapt the template to suit the purposes of your presentation.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8605" lvl="0" marL="2857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look forward to meeting you at the Third EAGE Conference on Seismic Inversion!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489375" y="1738775"/>
            <a:ext cx="8520600" cy="9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b="1" lang="en" sz="2400">
                <a:solidFill>
                  <a:schemeClr val="dk1"/>
                </a:solidFill>
              </a:rPr>
              <a:t>Abstract No.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b="1" lang="en" sz="2400">
                <a:solidFill>
                  <a:schemeClr val="dk1"/>
                </a:solidFill>
              </a:rPr>
              <a:t>Presentation Title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5"/>
          <p:cNvSpPr txBox="1"/>
          <p:nvPr/>
        </p:nvSpPr>
        <p:spPr>
          <a:xfrm>
            <a:off x="2460700" y="2571750"/>
            <a:ext cx="5325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Author, Company and/or Logo Information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4346600" y="497425"/>
            <a:ext cx="4050300" cy="41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SLIDE TITLE HERE (if applicable)</a:t>
            </a:r>
            <a:endParaRPr/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1890325" y="2112750"/>
            <a:ext cx="4899600" cy="6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Delete: Change to suit your presentation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4346600" y="497425"/>
            <a:ext cx="4050300" cy="41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SLIDE TITLE HERE (if applicable)</a:t>
            </a:r>
            <a:endParaRPr/>
          </a:p>
        </p:txBody>
      </p:sp>
      <p:sp>
        <p:nvSpPr>
          <p:cNvPr id="77" name="Google Shape;77;p17"/>
          <p:cNvSpPr txBox="1"/>
          <p:nvPr>
            <p:ph idx="1" type="body"/>
          </p:nvPr>
        </p:nvSpPr>
        <p:spPr>
          <a:xfrm>
            <a:off x="1890325" y="2112750"/>
            <a:ext cx="4899600" cy="6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Delete: Change to suit your presentation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>
            <p:ph type="title"/>
          </p:nvPr>
        </p:nvSpPr>
        <p:spPr>
          <a:xfrm>
            <a:off x="3616700" y="497450"/>
            <a:ext cx="5005200" cy="27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b="1" lang="en" sz="2000"/>
              <a:t>Acknowledgements / Thank You / Questions</a:t>
            </a:r>
            <a:endParaRPr/>
          </a:p>
        </p:txBody>
      </p:sp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1628350" y="2292750"/>
            <a:ext cx="5467200" cy="27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" sz="2000">
                <a:solidFill>
                  <a:schemeClr val="dk1"/>
                </a:solidFill>
              </a:rPr>
              <a:t>Author, Company and/or Logo Information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275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