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mHvOAm8yt9BRka1kTdo+9Mx/6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2941"/>
                </a:srgbClr>
              </a:gs>
              <a:gs pos="50000">
                <a:srgbClr val="000000">
                  <a:alpha val="27843"/>
                </a:srgbClr>
              </a:gs>
              <a:gs pos="75000">
                <a:srgbClr val="000000">
                  <a:alpha val="12941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 title="23724-TAP25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2" name="Google Shape;92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3" name="Google Shape;9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5" name="Google Shape;95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6" name="Google Shape;96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2" name="Google Shape;102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3" name="Google Shape;10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