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iP60Eheug37XLV98YQ+ne1c63X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 title="24431-TRM26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1" name="Google Shape;10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