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8" roundtripDataSignature="AMtx7miP60Eheug37XLV98YQ+ne1c63X/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8" name="Google Shape;98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2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2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MY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-1" y="0"/>
            <a:ext cx="12188952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5" name="Google Shape;85;p1" title="24431-TRM26 Promo Package_PPT Wide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525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91" name="Google Shape;91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pic>
        <p:nvPicPr>
          <p:cNvPr descr="Graphical user interface, application&#10;&#10;Description automatically generated" id="92" name="Google Shape;92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236417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2"/>
          <p:cNvSpPr txBox="1"/>
          <p:nvPr/>
        </p:nvSpPr>
        <p:spPr>
          <a:xfrm>
            <a:off x="5131633" y="2728454"/>
            <a:ext cx="192873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MY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Paper Number and Title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4" name="Google Shape;94;p2"/>
          <p:cNvCxnSpPr/>
          <p:nvPr/>
        </p:nvCxnSpPr>
        <p:spPr>
          <a:xfrm>
            <a:off x="1182029" y="3178098"/>
            <a:ext cx="10292576" cy="0"/>
          </a:xfrm>
          <a:prstGeom prst="straightConnector1">
            <a:avLst/>
          </a:prstGeom>
          <a:noFill/>
          <a:ln cap="flat" cmpd="sng" w="9525">
            <a:solidFill>
              <a:srgbClr val="3E6E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95" name="Google Shape;95;p2"/>
          <p:cNvSpPr txBox="1"/>
          <p:nvPr/>
        </p:nvSpPr>
        <p:spPr>
          <a:xfrm>
            <a:off x="5113197" y="3357640"/>
            <a:ext cx="2005677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MY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Presenter’s Information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sp>
        <p:nvSpPr>
          <p:cNvPr id="101" name="Google Shape;101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t/>
            </a:r>
            <a:endParaRPr/>
          </a:p>
        </p:txBody>
      </p:sp>
      <p:pic>
        <p:nvPicPr>
          <p:cNvPr descr="Graphical user interface, application&#10;&#10;Description automatically generated" id="102" name="Google Shape;102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3"/>
          <p:cNvSpPr txBox="1"/>
          <p:nvPr/>
        </p:nvSpPr>
        <p:spPr>
          <a:xfrm>
            <a:off x="4984594" y="3228945"/>
            <a:ext cx="1853392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1" i="0" lang="en-MY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 YOU.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2022-06-27T13:03:48Z</dcterms:created>
  <dc:creator>Jeanne Loh</dc:creator>
</cp:coreProperties>
</file>